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2" r:id="rId3"/>
    <p:sldId id="263" r:id="rId4"/>
    <p:sldId id="275" r:id="rId5"/>
    <p:sldId id="265" r:id="rId6"/>
    <p:sldId id="266" r:id="rId7"/>
    <p:sldId id="267" r:id="rId8"/>
    <p:sldId id="269" r:id="rId9"/>
    <p:sldId id="268" r:id="rId10"/>
    <p:sldId id="272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EF"/>
    <a:srgbClr val="F8FCFF"/>
    <a:srgbClr val="DED0B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1EB3F-A860-1848-B728-0BD849C2E714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279C2E-1131-2745-8DED-85D506A3CE21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Home Page</a:t>
          </a:r>
        </a:p>
      </dgm:t>
    </dgm:pt>
    <dgm:pt modelId="{2672DFC4-1C34-7A4F-BE68-1FEC7B3F09D2}" type="parTrans" cxnId="{B5BD7AB2-90BA-3F49-9A11-898567DDE061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6E66EE2C-4E45-194B-BDF6-FA5736EC35CA}" type="sibTrans" cxnId="{B5BD7AB2-90BA-3F49-9A11-898567DDE061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9C15D37A-7C2E-7D44-8C18-42CDED5FCD8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Woof List</a:t>
          </a:r>
        </a:p>
      </dgm:t>
    </dgm:pt>
    <dgm:pt modelId="{E8AE078F-A7E3-A841-811C-0EF16A62F4D6}" type="parTrans" cxnId="{59017347-0E14-B747-980E-80B4C6C02AED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8B5A6B73-3CFB-3641-99C5-9B26BF676FD5}" type="sibTrans" cxnId="{59017347-0E14-B747-980E-80B4C6C02AED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73CB1C0B-3451-F34D-B59A-5F9B85A2A44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Dog Detail</a:t>
          </a:r>
        </a:p>
      </dgm:t>
    </dgm:pt>
    <dgm:pt modelId="{42E45E17-5604-804F-95D5-4BDE5F3E39B9}" type="parTrans" cxnId="{820E4E7D-0633-E04F-8D05-207D08D19DD6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5BCCEEFA-8EF0-3E44-AD45-76D0DD527890}" type="sibTrans" cxnId="{820E4E7D-0633-E04F-8D05-207D08D19DD6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9A634E34-53BD-CF4F-A5CB-F9F3AC0240ED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Delete Dog</a:t>
          </a:r>
        </a:p>
      </dgm:t>
    </dgm:pt>
    <dgm:pt modelId="{57999B67-3842-1140-BA02-FEE8D89B5079}" type="parTrans" cxnId="{19749B82-DEE5-8341-9F52-991271A5D5DB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76CA345E-AA1F-7048-A7B3-41F5CF60896A}" type="sibTrans" cxnId="{19749B82-DEE5-8341-9F52-991271A5D5DB}">
      <dgm:prSet/>
      <dgm:spPr/>
      <dgm:t>
        <a:bodyPr/>
        <a:lstStyle/>
        <a:p>
          <a:endParaRPr lang="en-US">
            <a:solidFill>
              <a:schemeClr val="accent1">
                <a:lumMod val="75000"/>
              </a:schemeClr>
            </a:solidFill>
            <a:latin typeface="Copperplate" panose="02000504000000020004" pitchFamily="2" charset="77"/>
          </a:endParaRPr>
        </a:p>
      </dgm:t>
    </dgm:pt>
    <dgm:pt modelId="{600E2D23-BAB6-E74D-BA90-5671D684A19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Search Results</a:t>
          </a:r>
        </a:p>
      </dgm:t>
    </dgm:pt>
    <dgm:pt modelId="{439C44E6-23A2-2240-A91E-5B206FF3B997}" type="parTrans" cxnId="{CFDCD918-A911-EE45-8642-D837BCE852AE}">
      <dgm:prSet/>
      <dgm:spPr/>
      <dgm:t>
        <a:bodyPr/>
        <a:lstStyle/>
        <a:p>
          <a:endParaRPr lang="en-US"/>
        </a:p>
      </dgm:t>
    </dgm:pt>
    <dgm:pt modelId="{64FBDBAF-403A-C64B-A56C-A9762570494C}" type="sibTrans" cxnId="{CFDCD918-A911-EE45-8642-D837BCE852AE}">
      <dgm:prSet/>
      <dgm:spPr/>
      <dgm:t>
        <a:bodyPr/>
        <a:lstStyle/>
        <a:p>
          <a:endParaRPr lang="en-US"/>
        </a:p>
      </dgm:t>
    </dgm:pt>
    <dgm:pt modelId="{8F3F33F0-14AF-0341-AF82-D40A55362017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Swipe!</a:t>
          </a:r>
        </a:p>
      </dgm:t>
    </dgm:pt>
    <dgm:pt modelId="{099EF811-5E1E-DD48-A977-5D30CC480D19}" type="parTrans" cxnId="{3DBF2DA2-C02B-564F-9FE7-0F194735B20B}">
      <dgm:prSet/>
      <dgm:spPr/>
      <dgm:t>
        <a:bodyPr/>
        <a:lstStyle/>
        <a:p>
          <a:endParaRPr lang="en-US"/>
        </a:p>
      </dgm:t>
    </dgm:pt>
    <dgm:pt modelId="{7749925E-CC53-7249-A706-22812C1A1162}" type="sibTrans" cxnId="{3DBF2DA2-C02B-564F-9FE7-0F194735B20B}">
      <dgm:prSet/>
      <dgm:spPr/>
      <dgm:t>
        <a:bodyPr/>
        <a:lstStyle/>
        <a:p>
          <a:endParaRPr lang="en-US"/>
        </a:p>
      </dgm:t>
    </dgm:pt>
    <dgm:pt modelId="{81ECDC7D-9F11-954D-9973-8F8799B6B03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About Team</a:t>
          </a:r>
        </a:p>
      </dgm:t>
    </dgm:pt>
    <dgm:pt modelId="{1C8890C2-7DFA-8B4E-8864-76AB98BBAEC0}" type="parTrans" cxnId="{E1B1197E-7C54-2641-8ACB-51B86D206A92}">
      <dgm:prSet/>
      <dgm:spPr/>
      <dgm:t>
        <a:bodyPr/>
        <a:lstStyle/>
        <a:p>
          <a:endParaRPr lang="en-US"/>
        </a:p>
      </dgm:t>
    </dgm:pt>
    <dgm:pt modelId="{AF4740F2-9A1E-2345-BA16-93D19DD25F91}" type="sibTrans" cxnId="{E1B1197E-7C54-2641-8ACB-51B86D206A92}">
      <dgm:prSet/>
      <dgm:spPr/>
      <dgm:t>
        <a:bodyPr/>
        <a:lstStyle/>
        <a:p>
          <a:endParaRPr lang="en-US"/>
        </a:p>
      </dgm:t>
    </dgm:pt>
    <dgm:pt modelId="{C14B75C3-D893-1840-B368-921D53857CBF}" type="pres">
      <dgm:prSet presAssocID="{F9E1EB3F-A860-1848-B728-0BD849C2E714}" presName="cycle" presStyleCnt="0">
        <dgm:presLayoutVars>
          <dgm:dir/>
          <dgm:resizeHandles val="exact"/>
        </dgm:presLayoutVars>
      </dgm:prSet>
      <dgm:spPr/>
    </dgm:pt>
    <dgm:pt modelId="{BE6D135C-5DB2-AA42-9399-308A440E30EF}" type="pres">
      <dgm:prSet presAssocID="{600E2D23-BAB6-E74D-BA90-5671D684A190}" presName="dummy" presStyleCnt="0"/>
      <dgm:spPr/>
    </dgm:pt>
    <dgm:pt modelId="{E16CE093-3C45-6D45-8209-D3283B23C5D0}" type="pres">
      <dgm:prSet presAssocID="{600E2D23-BAB6-E74D-BA90-5671D684A190}" presName="node" presStyleLbl="revTx" presStyleIdx="0" presStyleCnt="7">
        <dgm:presLayoutVars>
          <dgm:bulletEnabled val="1"/>
        </dgm:presLayoutVars>
      </dgm:prSet>
      <dgm:spPr/>
    </dgm:pt>
    <dgm:pt modelId="{A786424B-9096-CC44-9E1A-B8EFCEF62341}" type="pres">
      <dgm:prSet presAssocID="{64FBDBAF-403A-C64B-A56C-A9762570494C}" presName="sibTrans" presStyleLbl="node1" presStyleIdx="0" presStyleCnt="7"/>
      <dgm:spPr/>
    </dgm:pt>
    <dgm:pt modelId="{339DAB2F-8D2A-8640-9FF5-221DC2ACF1CB}" type="pres">
      <dgm:prSet presAssocID="{8F3F33F0-14AF-0341-AF82-D40A55362017}" presName="dummy" presStyleCnt="0"/>
      <dgm:spPr/>
    </dgm:pt>
    <dgm:pt modelId="{54C62B29-DE37-0A44-B3C0-05D562538B00}" type="pres">
      <dgm:prSet presAssocID="{8F3F33F0-14AF-0341-AF82-D40A55362017}" presName="node" presStyleLbl="revTx" presStyleIdx="1" presStyleCnt="7">
        <dgm:presLayoutVars>
          <dgm:bulletEnabled val="1"/>
        </dgm:presLayoutVars>
      </dgm:prSet>
      <dgm:spPr/>
    </dgm:pt>
    <dgm:pt modelId="{338F7E2E-60F6-0B45-83D5-25B7239E7F4E}" type="pres">
      <dgm:prSet presAssocID="{7749925E-CC53-7249-A706-22812C1A1162}" presName="sibTrans" presStyleLbl="node1" presStyleIdx="1" presStyleCnt="7"/>
      <dgm:spPr/>
    </dgm:pt>
    <dgm:pt modelId="{EF3D84F8-330B-144E-B785-E5D0B89B4589}" type="pres">
      <dgm:prSet presAssocID="{9C15D37A-7C2E-7D44-8C18-42CDED5FCD84}" presName="dummy" presStyleCnt="0"/>
      <dgm:spPr/>
    </dgm:pt>
    <dgm:pt modelId="{86CEF05C-60FE-2044-A90A-A9401DA13713}" type="pres">
      <dgm:prSet presAssocID="{9C15D37A-7C2E-7D44-8C18-42CDED5FCD84}" presName="node" presStyleLbl="revTx" presStyleIdx="2" presStyleCnt="7">
        <dgm:presLayoutVars>
          <dgm:bulletEnabled val="1"/>
        </dgm:presLayoutVars>
      </dgm:prSet>
      <dgm:spPr/>
    </dgm:pt>
    <dgm:pt modelId="{FCB9CCDB-BCB1-6A49-A15D-03A237FD971D}" type="pres">
      <dgm:prSet presAssocID="{8B5A6B73-3CFB-3641-99C5-9B26BF676FD5}" presName="sibTrans" presStyleLbl="node1" presStyleIdx="2" presStyleCnt="7"/>
      <dgm:spPr/>
    </dgm:pt>
    <dgm:pt modelId="{6EB4B447-E5A0-504A-BD77-4507F2CD2A1C}" type="pres">
      <dgm:prSet presAssocID="{73CB1C0B-3451-F34D-B59A-5F9B85A2A440}" presName="dummy" presStyleCnt="0"/>
      <dgm:spPr/>
    </dgm:pt>
    <dgm:pt modelId="{C70A47F6-4804-514A-B4D7-6B997C8C0786}" type="pres">
      <dgm:prSet presAssocID="{73CB1C0B-3451-F34D-B59A-5F9B85A2A440}" presName="node" presStyleLbl="revTx" presStyleIdx="3" presStyleCnt="7">
        <dgm:presLayoutVars>
          <dgm:bulletEnabled val="1"/>
        </dgm:presLayoutVars>
      </dgm:prSet>
      <dgm:spPr/>
    </dgm:pt>
    <dgm:pt modelId="{10947F5D-72EE-9C41-9181-9C7DBAC1B972}" type="pres">
      <dgm:prSet presAssocID="{5BCCEEFA-8EF0-3E44-AD45-76D0DD527890}" presName="sibTrans" presStyleLbl="node1" presStyleIdx="3" presStyleCnt="7"/>
      <dgm:spPr/>
    </dgm:pt>
    <dgm:pt modelId="{192E7AEE-A177-2549-AC2C-1D1FCDAC9858}" type="pres">
      <dgm:prSet presAssocID="{9A634E34-53BD-CF4F-A5CB-F9F3AC0240ED}" presName="dummy" presStyleCnt="0"/>
      <dgm:spPr/>
    </dgm:pt>
    <dgm:pt modelId="{37EDFB16-2824-E349-9955-A0916E2F025D}" type="pres">
      <dgm:prSet presAssocID="{9A634E34-53BD-CF4F-A5CB-F9F3AC0240ED}" presName="node" presStyleLbl="revTx" presStyleIdx="4" presStyleCnt="7">
        <dgm:presLayoutVars>
          <dgm:bulletEnabled val="1"/>
        </dgm:presLayoutVars>
      </dgm:prSet>
      <dgm:spPr/>
    </dgm:pt>
    <dgm:pt modelId="{AFE41B89-0F9B-E54D-9E8D-5C63BF6F4068}" type="pres">
      <dgm:prSet presAssocID="{76CA345E-AA1F-7048-A7B3-41F5CF60896A}" presName="sibTrans" presStyleLbl="node1" presStyleIdx="4" presStyleCnt="7" custLinFactNeighborX="-270" custLinFactNeighborY="-537"/>
      <dgm:spPr/>
    </dgm:pt>
    <dgm:pt modelId="{695794E2-014C-544E-AF33-2D5BF5F6EDB0}" type="pres">
      <dgm:prSet presAssocID="{81ECDC7D-9F11-954D-9973-8F8799B6B03E}" presName="dummy" presStyleCnt="0"/>
      <dgm:spPr/>
    </dgm:pt>
    <dgm:pt modelId="{1C23DD74-6787-B04B-B070-AFFA919FFB32}" type="pres">
      <dgm:prSet presAssocID="{81ECDC7D-9F11-954D-9973-8F8799B6B03E}" presName="node" presStyleLbl="revTx" presStyleIdx="5" presStyleCnt="7">
        <dgm:presLayoutVars>
          <dgm:bulletEnabled val="1"/>
        </dgm:presLayoutVars>
      </dgm:prSet>
      <dgm:spPr/>
    </dgm:pt>
    <dgm:pt modelId="{090CE218-346A-6143-AE3C-6B498A9A0E29}" type="pres">
      <dgm:prSet presAssocID="{AF4740F2-9A1E-2345-BA16-93D19DD25F91}" presName="sibTrans" presStyleLbl="node1" presStyleIdx="5" presStyleCnt="7"/>
      <dgm:spPr/>
    </dgm:pt>
    <dgm:pt modelId="{57147FE4-DC79-A34B-A28A-758CEFC118C6}" type="pres">
      <dgm:prSet presAssocID="{98279C2E-1131-2745-8DED-85D506A3CE21}" presName="dummy" presStyleCnt="0"/>
      <dgm:spPr/>
    </dgm:pt>
    <dgm:pt modelId="{6F8D1337-87EB-B941-9951-4A388585E17A}" type="pres">
      <dgm:prSet presAssocID="{98279C2E-1131-2745-8DED-85D506A3CE21}" presName="node" presStyleLbl="revTx" presStyleIdx="6" presStyleCnt="7">
        <dgm:presLayoutVars>
          <dgm:bulletEnabled val="1"/>
        </dgm:presLayoutVars>
      </dgm:prSet>
      <dgm:spPr/>
    </dgm:pt>
    <dgm:pt modelId="{EC0657F2-D26B-A94F-949E-4411C1B3A0B0}" type="pres">
      <dgm:prSet presAssocID="{6E66EE2C-4E45-194B-BDF6-FA5736EC35CA}" presName="sibTrans" presStyleLbl="node1" presStyleIdx="6" presStyleCnt="7"/>
      <dgm:spPr/>
    </dgm:pt>
  </dgm:ptLst>
  <dgm:cxnLst>
    <dgm:cxn modelId="{BB3B330E-5D9F-574E-B75A-D8FB3CE39C9A}" type="presOf" srcId="{9A634E34-53BD-CF4F-A5CB-F9F3AC0240ED}" destId="{37EDFB16-2824-E349-9955-A0916E2F025D}" srcOrd="0" destOrd="0" presId="urn:microsoft.com/office/officeart/2005/8/layout/cycle1"/>
    <dgm:cxn modelId="{77761915-7EB4-8B46-BFAE-61892E6FAA9F}" type="presOf" srcId="{6E66EE2C-4E45-194B-BDF6-FA5736EC35CA}" destId="{EC0657F2-D26B-A94F-949E-4411C1B3A0B0}" srcOrd="0" destOrd="0" presId="urn:microsoft.com/office/officeart/2005/8/layout/cycle1"/>
    <dgm:cxn modelId="{CFDCD918-A911-EE45-8642-D837BCE852AE}" srcId="{F9E1EB3F-A860-1848-B728-0BD849C2E714}" destId="{600E2D23-BAB6-E74D-BA90-5671D684A190}" srcOrd="0" destOrd="0" parTransId="{439C44E6-23A2-2240-A91E-5B206FF3B997}" sibTransId="{64FBDBAF-403A-C64B-A56C-A9762570494C}"/>
    <dgm:cxn modelId="{FEE7671E-1C4C-664A-B061-85B684B4BF22}" type="presOf" srcId="{F9E1EB3F-A860-1848-B728-0BD849C2E714}" destId="{C14B75C3-D893-1840-B368-921D53857CBF}" srcOrd="0" destOrd="0" presId="urn:microsoft.com/office/officeart/2005/8/layout/cycle1"/>
    <dgm:cxn modelId="{09FA0C3E-C371-014C-A843-83917266AFD9}" type="presOf" srcId="{7749925E-CC53-7249-A706-22812C1A1162}" destId="{338F7E2E-60F6-0B45-83D5-25B7239E7F4E}" srcOrd="0" destOrd="0" presId="urn:microsoft.com/office/officeart/2005/8/layout/cycle1"/>
    <dgm:cxn modelId="{59017347-0E14-B747-980E-80B4C6C02AED}" srcId="{F9E1EB3F-A860-1848-B728-0BD849C2E714}" destId="{9C15D37A-7C2E-7D44-8C18-42CDED5FCD84}" srcOrd="2" destOrd="0" parTransId="{E8AE078F-A7E3-A841-811C-0EF16A62F4D6}" sibTransId="{8B5A6B73-3CFB-3641-99C5-9B26BF676FD5}"/>
    <dgm:cxn modelId="{EEF9A355-6302-2F4D-ADB9-5CE9F524F3BE}" type="presOf" srcId="{64FBDBAF-403A-C64B-A56C-A9762570494C}" destId="{A786424B-9096-CC44-9E1A-B8EFCEF62341}" srcOrd="0" destOrd="0" presId="urn:microsoft.com/office/officeart/2005/8/layout/cycle1"/>
    <dgm:cxn modelId="{6C95A458-597E-0646-8CA4-215F6D5DA852}" type="presOf" srcId="{9C15D37A-7C2E-7D44-8C18-42CDED5FCD84}" destId="{86CEF05C-60FE-2044-A90A-A9401DA13713}" srcOrd="0" destOrd="0" presId="urn:microsoft.com/office/officeart/2005/8/layout/cycle1"/>
    <dgm:cxn modelId="{E633F859-B188-EF4B-978C-14AB989FDC19}" type="presOf" srcId="{73CB1C0B-3451-F34D-B59A-5F9B85A2A440}" destId="{C70A47F6-4804-514A-B4D7-6B997C8C0786}" srcOrd="0" destOrd="0" presId="urn:microsoft.com/office/officeart/2005/8/layout/cycle1"/>
    <dgm:cxn modelId="{0C6B4D73-E87A-A041-804D-7C04C438231E}" type="presOf" srcId="{8B5A6B73-3CFB-3641-99C5-9B26BF676FD5}" destId="{FCB9CCDB-BCB1-6A49-A15D-03A237FD971D}" srcOrd="0" destOrd="0" presId="urn:microsoft.com/office/officeart/2005/8/layout/cycle1"/>
    <dgm:cxn modelId="{820E4E7D-0633-E04F-8D05-207D08D19DD6}" srcId="{F9E1EB3F-A860-1848-B728-0BD849C2E714}" destId="{73CB1C0B-3451-F34D-B59A-5F9B85A2A440}" srcOrd="3" destOrd="0" parTransId="{42E45E17-5604-804F-95D5-4BDE5F3E39B9}" sibTransId="{5BCCEEFA-8EF0-3E44-AD45-76D0DD527890}"/>
    <dgm:cxn modelId="{E1B1197E-7C54-2641-8ACB-51B86D206A92}" srcId="{F9E1EB3F-A860-1848-B728-0BD849C2E714}" destId="{81ECDC7D-9F11-954D-9973-8F8799B6B03E}" srcOrd="5" destOrd="0" parTransId="{1C8890C2-7DFA-8B4E-8864-76AB98BBAEC0}" sibTransId="{AF4740F2-9A1E-2345-BA16-93D19DD25F91}"/>
    <dgm:cxn modelId="{19749B82-DEE5-8341-9F52-991271A5D5DB}" srcId="{F9E1EB3F-A860-1848-B728-0BD849C2E714}" destId="{9A634E34-53BD-CF4F-A5CB-F9F3AC0240ED}" srcOrd="4" destOrd="0" parTransId="{57999B67-3842-1140-BA02-FEE8D89B5079}" sibTransId="{76CA345E-AA1F-7048-A7B3-41F5CF60896A}"/>
    <dgm:cxn modelId="{3DBF2DA2-C02B-564F-9FE7-0F194735B20B}" srcId="{F9E1EB3F-A860-1848-B728-0BD849C2E714}" destId="{8F3F33F0-14AF-0341-AF82-D40A55362017}" srcOrd="1" destOrd="0" parTransId="{099EF811-5E1E-DD48-A977-5D30CC480D19}" sibTransId="{7749925E-CC53-7249-A706-22812C1A1162}"/>
    <dgm:cxn modelId="{C4209CA3-DD4C-CC48-B30D-B5DD47997BFC}" type="presOf" srcId="{98279C2E-1131-2745-8DED-85D506A3CE21}" destId="{6F8D1337-87EB-B941-9951-4A388585E17A}" srcOrd="0" destOrd="0" presId="urn:microsoft.com/office/officeart/2005/8/layout/cycle1"/>
    <dgm:cxn modelId="{763992A5-B57E-B340-A490-9C9AB00AC374}" type="presOf" srcId="{5BCCEEFA-8EF0-3E44-AD45-76D0DD527890}" destId="{10947F5D-72EE-9C41-9181-9C7DBAC1B972}" srcOrd="0" destOrd="0" presId="urn:microsoft.com/office/officeart/2005/8/layout/cycle1"/>
    <dgm:cxn modelId="{3380E6A6-4DAF-2949-8F4A-73AAD5761F1F}" type="presOf" srcId="{AF4740F2-9A1E-2345-BA16-93D19DD25F91}" destId="{090CE218-346A-6143-AE3C-6B498A9A0E29}" srcOrd="0" destOrd="0" presId="urn:microsoft.com/office/officeart/2005/8/layout/cycle1"/>
    <dgm:cxn modelId="{B5BD7AB2-90BA-3F49-9A11-898567DDE061}" srcId="{F9E1EB3F-A860-1848-B728-0BD849C2E714}" destId="{98279C2E-1131-2745-8DED-85D506A3CE21}" srcOrd="6" destOrd="0" parTransId="{2672DFC4-1C34-7A4F-BE68-1FEC7B3F09D2}" sibTransId="{6E66EE2C-4E45-194B-BDF6-FA5736EC35CA}"/>
    <dgm:cxn modelId="{C00810B4-BD00-CF48-B409-0ED52E963825}" type="presOf" srcId="{81ECDC7D-9F11-954D-9973-8F8799B6B03E}" destId="{1C23DD74-6787-B04B-B070-AFFA919FFB32}" srcOrd="0" destOrd="0" presId="urn:microsoft.com/office/officeart/2005/8/layout/cycle1"/>
    <dgm:cxn modelId="{376089CE-25F4-0241-A1D5-942E797DE31E}" type="presOf" srcId="{600E2D23-BAB6-E74D-BA90-5671D684A190}" destId="{E16CE093-3C45-6D45-8209-D3283B23C5D0}" srcOrd="0" destOrd="0" presId="urn:microsoft.com/office/officeart/2005/8/layout/cycle1"/>
    <dgm:cxn modelId="{E3F8AFE7-A51D-9541-901A-D23A721802D3}" type="presOf" srcId="{8F3F33F0-14AF-0341-AF82-D40A55362017}" destId="{54C62B29-DE37-0A44-B3C0-05D562538B00}" srcOrd="0" destOrd="0" presId="urn:microsoft.com/office/officeart/2005/8/layout/cycle1"/>
    <dgm:cxn modelId="{ED94F4FB-B158-5540-81F1-3714C3031FE2}" type="presOf" srcId="{76CA345E-AA1F-7048-A7B3-41F5CF60896A}" destId="{AFE41B89-0F9B-E54D-9E8D-5C63BF6F4068}" srcOrd="0" destOrd="0" presId="urn:microsoft.com/office/officeart/2005/8/layout/cycle1"/>
    <dgm:cxn modelId="{49B6F04F-CB1B-8F48-ADBE-4D93AD7E62C5}" type="presParOf" srcId="{C14B75C3-D893-1840-B368-921D53857CBF}" destId="{BE6D135C-5DB2-AA42-9399-308A440E30EF}" srcOrd="0" destOrd="0" presId="urn:microsoft.com/office/officeart/2005/8/layout/cycle1"/>
    <dgm:cxn modelId="{7991905F-5214-DF43-8382-58AC78C17C0D}" type="presParOf" srcId="{C14B75C3-D893-1840-B368-921D53857CBF}" destId="{E16CE093-3C45-6D45-8209-D3283B23C5D0}" srcOrd="1" destOrd="0" presId="urn:microsoft.com/office/officeart/2005/8/layout/cycle1"/>
    <dgm:cxn modelId="{A75FB05E-A487-CB4D-B5D0-5FED87B41FC8}" type="presParOf" srcId="{C14B75C3-D893-1840-B368-921D53857CBF}" destId="{A786424B-9096-CC44-9E1A-B8EFCEF62341}" srcOrd="2" destOrd="0" presId="urn:microsoft.com/office/officeart/2005/8/layout/cycle1"/>
    <dgm:cxn modelId="{D05BFF36-D6FC-F04C-8C95-0775C844661D}" type="presParOf" srcId="{C14B75C3-D893-1840-B368-921D53857CBF}" destId="{339DAB2F-8D2A-8640-9FF5-221DC2ACF1CB}" srcOrd="3" destOrd="0" presId="urn:microsoft.com/office/officeart/2005/8/layout/cycle1"/>
    <dgm:cxn modelId="{6E2B5648-294F-2344-88FB-64D0E4B02C04}" type="presParOf" srcId="{C14B75C3-D893-1840-B368-921D53857CBF}" destId="{54C62B29-DE37-0A44-B3C0-05D562538B00}" srcOrd="4" destOrd="0" presId="urn:microsoft.com/office/officeart/2005/8/layout/cycle1"/>
    <dgm:cxn modelId="{5CAABE4C-7A5D-7E43-83F0-9F20D057FF9C}" type="presParOf" srcId="{C14B75C3-D893-1840-B368-921D53857CBF}" destId="{338F7E2E-60F6-0B45-83D5-25B7239E7F4E}" srcOrd="5" destOrd="0" presId="urn:microsoft.com/office/officeart/2005/8/layout/cycle1"/>
    <dgm:cxn modelId="{63D7C038-424E-3848-98C7-852CDBC55BBF}" type="presParOf" srcId="{C14B75C3-D893-1840-B368-921D53857CBF}" destId="{EF3D84F8-330B-144E-B785-E5D0B89B4589}" srcOrd="6" destOrd="0" presId="urn:microsoft.com/office/officeart/2005/8/layout/cycle1"/>
    <dgm:cxn modelId="{2EC5A40C-79CD-914D-A0B5-1F7C8A0BCB92}" type="presParOf" srcId="{C14B75C3-D893-1840-B368-921D53857CBF}" destId="{86CEF05C-60FE-2044-A90A-A9401DA13713}" srcOrd="7" destOrd="0" presId="urn:microsoft.com/office/officeart/2005/8/layout/cycle1"/>
    <dgm:cxn modelId="{2279820B-6837-EE41-ACC4-7723912E43D7}" type="presParOf" srcId="{C14B75C3-D893-1840-B368-921D53857CBF}" destId="{FCB9CCDB-BCB1-6A49-A15D-03A237FD971D}" srcOrd="8" destOrd="0" presId="urn:microsoft.com/office/officeart/2005/8/layout/cycle1"/>
    <dgm:cxn modelId="{0211DD74-6799-9D4F-82B5-64613F9AF0E3}" type="presParOf" srcId="{C14B75C3-D893-1840-B368-921D53857CBF}" destId="{6EB4B447-E5A0-504A-BD77-4507F2CD2A1C}" srcOrd="9" destOrd="0" presId="urn:microsoft.com/office/officeart/2005/8/layout/cycle1"/>
    <dgm:cxn modelId="{0F168A5A-E994-4B44-A0F0-B686C0FEE20C}" type="presParOf" srcId="{C14B75C3-D893-1840-B368-921D53857CBF}" destId="{C70A47F6-4804-514A-B4D7-6B997C8C0786}" srcOrd="10" destOrd="0" presId="urn:microsoft.com/office/officeart/2005/8/layout/cycle1"/>
    <dgm:cxn modelId="{874216E6-02FE-9D49-87DF-94F9F8E6F87F}" type="presParOf" srcId="{C14B75C3-D893-1840-B368-921D53857CBF}" destId="{10947F5D-72EE-9C41-9181-9C7DBAC1B972}" srcOrd="11" destOrd="0" presId="urn:microsoft.com/office/officeart/2005/8/layout/cycle1"/>
    <dgm:cxn modelId="{0EE9B601-ED86-084C-BC7C-9B5E28105B99}" type="presParOf" srcId="{C14B75C3-D893-1840-B368-921D53857CBF}" destId="{192E7AEE-A177-2549-AC2C-1D1FCDAC9858}" srcOrd="12" destOrd="0" presId="urn:microsoft.com/office/officeart/2005/8/layout/cycle1"/>
    <dgm:cxn modelId="{FFC425E4-D789-FA4E-B24A-A6EA1F344CD3}" type="presParOf" srcId="{C14B75C3-D893-1840-B368-921D53857CBF}" destId="{37EDFB16-2824-E349-9955-A0916E2F025D}" srcOrd="13" destOrd="0" presId="urn:microsoft.com/office/officeart/2005/8/layout/cycle1"/>
    <dgm:cxn modelId="{A46C0CC5-0B49-E842-9495-07BF8B47D7BD}" type="presParOf" srcId="{C14B75C3-D893-1840-B368-921D53857CBF}" destId="{AFE41B89-0F9B-E54D-9E8D-5C63BF6F4068}" srcOrd="14" destOrd="0" presId="urn:microsoft.com/office/officeart/2005/8/layout/cycle1"/>
    <dgm:cxn modelId="{61C9F206-8FA2-0E4D-ADBE-14FCB1E3527B}" type="presParOf" srcId="{C14B75C3-D893-1840-B368-921D53857CBF}" destId="{695794E2-014C-544E-AF33-2D5BF5F6EDB0}" srcOrd="15" destOrd="0" presId="urn:microsoft.com/office/officeart/2005/8/layout/cycle1"/>
    <dgm:cxn modelId="{76EF7987-448F-ED44-AAD4-64B473B138A4}" type="presParOf" srcId="{C14B75C3-D893-1840-B368-921D53857CBF}" destId="{1C23DD74-6787-B04B-B070-AFFA919FFB32}" srcOrd="16" destOrd="0" presId="urn:microsoft.com/office/officeart/2005/8/layout/cycle1"/>
    <dgm:cxn modelId="{A04FF656-18A8-2546-BD9A-9305D1441D01}" type="presParOf" srcId="{C14B75C3-D893-1840-B368-921D53857CBF}" destId="{090CE218-346A-6143-AE3C-6B498A9A0E29}" srcOrd="17" destOrd="0" presId="urn:microsoft.com/office/officeart/2005/8/layout/cycle1"/>
    <dgm:cxn modelId="{BC98F9A2-3DC6-304D-9BB7-1438B006C0CF}" type="presParOf" srcId="{C14B75C3-D893-1840-B368-921D53857CBF}" destId="{57147FE4-DC79-A34B-A28A-758CEFC118C6}" srcOrd="18" destOrd="0" presId="urn:microsoft.com/office/officeart/2005/8/layout/cycle1"/>
    <dgm:cxn modelId="{50846DBA-0A28-EC4F-BD9B-48FAF99E4DFE}" type="presParOf" srcId="{C14B75C3-D893-1840-B368-921D53857CBF}" destId="{6F8D1337-87EB-B941-9951-4A388585E17A}" srcOrd="19" destOrd="0" presId="urn:microsoft.com/office/officeart/2005/8/layout/cycle1"/>
    <dgm:cxn modelId="{E68E3D97-0985-E746-A0DB-1685A27BC41D}" type="presParOf" srcId="{C14B75C3-D893-1840-B368-921D53857CBF}" destId="{EC0657F2-D26B-A94F-949E-4411C1B3A0B0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CE093-3C45-6D45-8209-D3283B23C5D0}">
      <dsp:nvSpPr>
        <dsp:cNvPr id="0" name=""/>
        <dsp:cNvSpPr/>
      </dsp:nvSpPr>
      <dsp:spPr>
        <a:xfrm>
          <a:off x="5641660" y="743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Search Results</a:t>
          </a:r>
        </a:p>
      </dsp:txBody>
      <dsp:txXfrm>
        <a:off x="5641660" y="743"/>
        <a:ext cx="1051791" cy="1051791"/>
      </dsp:txXfrm>
    </dsp:sp>
    <dsp:sp modelId="{A786424B-9096-CC44-9E1A-B8EFCEF62341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19828286"/>
            <a:gd name="adj4" fmla="val 18604360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62B29-DE37-0A44-B3C0-05D562538B00}">
      <dsp:nvSpPr>
        <dsp:cNvPr id="0" name=""/>
        <dsp:cNvSpPr/>
      </dsp:nvSpPr>
      <dsp:spPr>
        <a:xfrm>
          <a:off x="6997385" y="1700769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Swipe!</a:t>
          </a:r>
        </a:p>
      </dsp:txBody>
      <dsp:txXfrm>
        <a:off x="6997385" y="1700769"/>
        <a:ext cx="1051791" cy="1051791"/>
      </dsp:txXfrm>
    </dsp:sp>
    <dsp:sp modelId="{338F7E2E-60F6-0B45-83D5-25B7239E7F4E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1231395"/>
            <a:gd name="adj4" fmla="val 21556525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F05C-60FE-2044-A90A-A9401DA13713}">
      <dsp:nvSpPr>
        <dsp:cNvPr id="0" name=""/>
        <dsp:cNvSpPr/>
      </dsp:nvSpPr>
      <dsp:spPr>
        <a:xfrm>
          <a:off x="6513533" y="3820666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Woof List</a:t>
          </a:r>
        </a:p>
      </dsp:txBody>
      <dsp:txXfrm>
        <a:off x="6513533" y="3820666"/>
        <a:ext cx="1051791" cy="1051791"/>
      </dsp:txXfrm>
    </dsp:sp>
    <dsp:sp modelId="{FCB9CCDB-BCB1-6A49-A15D-03A237FD971D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4438567"/>
            <a:gd name="adj4" fmla="val 3306794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A47F6-4804-514A-B4D7-6B997C8C0786}">
      <dsp:nvSpPr>
        <dsp:cNvPr id="0" name=""/>
        <dsp:cNvSpPr/>
      </dsp:nvSpPr>
      <dsp:spPr>
        <a:xfrm>
          <a:off x="4554453" y="4764108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Dog Detail</a:t>
          </a:r>
        </a:p>
      </dsp:txBody>
      <dsp:txXfrm>
        <a:off x="4554453" y="4764108"/>
        <a:ext cx="1051791" cy="1051791"/>
      </dsp:txXfrm>
    </dsp:sp>
    <dsp:sp modelId="{10947F5D-72EE-9C41-9181-9C7DBAC1B972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7258674"/>
            <a:gd name="adj4" fmla="val 6126901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FB16-2824-E349-9955-A0916E2F025D}">
      <dsp:nvSpPr>
        <dsp:cNvPr id="0" name=""/>
        <dsp:cNvSpPr/>
      </dsp:nvSpPr>
      <dsp:spPr>
        <a:xfrm>
          <a:off x="2595374" y="3820666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Delete Dog</a:t>
          </a:r>
        </a:p>
      </dsp:txBody>
      <dsp:txXfrm>
        <a:off x="2595374" y="3820666"/>
        <a:ext cx="1051791" cy="1051791"/>
      </dsp:txXfrm>
    </dsp:sp>
    <dsp:sp modelId="{AFE41B89-0F9B-E54D-9E8D-5C63BF6F4068}">
      <dsp:nvSpPr>
        <dsp:cNvPr id="0" name=""/>
        <dsp:cNvSpPr/>
      </dsp:nvSpPr>
      <dsp:spPr>
        <a:xfrm>
          <a:off x="2337671" y="27002"/>
          <a:ext cx="5455894" cy="5455894"/>
        </a:xfrm>
        <a:prstGeom prst="circularArrow">
          <a:avLst>
            <a:gd name="adj1" fmla="val 3759"/>
            <a:gd name="adj2" fmla="val 234532"/>
            <a:gd name="adj3" fmla="val 10608943"/>
            <a:gd name="adj4" fmla="val 9334073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3DD74-6787-B04B-B070-AFFA919FFB32}">
      <dsp:nvSpPr>
        <dsp:cNvPr id="0" name=""/>
        <dsp:cNvSpPr/>
      </dsp:nvSpPr>
      <dsp:spPr>
        <a:xfrm>
          <a:off x="2111522" y="1700769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About Team</a:t>
          </a:r>
        </a:p>
      </dsp:txBody>
      <dsp:txXfrm>
        <a:off x="2111522" y="1700769"/>
        <a:ext cx="1051791" cy="1051791"/>
      </dsp:txXfrm>
    </dsp:sp>
    <dsp:sp modelId="{090CE218-346A-6143-AE3C-6B498A9A0E29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13561108"/>
            <a:gd name="adj4" fmla="val 12337182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D1337-87EB-B941-9951-4A388585E17A}">
      <dsp:nvSpPr>
        <dsp:cNvPr id="0" name=""/>
        <dsp:cNvSpPr/>
      </dsp:nvSpPr>
      <dsp:spPr>
        <a:xfrm>
          <a:off x="3467246" y="743"/>
          <a:ext cx="1051791" cy="1051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rPr>
            <a:t>Home Page</a:t>
          </a:r>
        </a:p>
      </dsp:txBody>
      <dsp:txXfrm>
        <a:off x="3467246" y="743"/>
        <a:ext cx="1051791" cy="1051791"/>
      </dsp:txXfrm>
    </dsp:sp>
    <dsp:sp modelId="{EC0657F2-D26B-A94F-949E-4411C1B3A0B0}">
      <dsp:nvSpPr>
        <dsp:cNvPr id="0" name=""/>
        <dsp:cNvSpPr/>
      </dsp:nvSpPr>
      <dsp:spPr>
        <a:xfrm>
          <a:off x="2352402" y="56300"/>
          <a:ext cx="5455894" cy="5455894"/>
        </a:xfrm>
        <a:prstGeom prst="circularArrow">
          <a:avLst>
            <a:gd name="adj1" fmla="val 3759"/>
            <a:gd name="adj2" fmla="val 234532"/>
            <a:gd name="adj3" fmla="val 16742144"/>
            <a:gd name="adj4" fmla="val 15423324"/>
            <a:gd name="adj5" fmla="val 43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31FE4-16ED-B646-AFF8-6FA4B13A678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C1AB1-6799-E747-84DD-5225F5F3B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9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you need is love … And a dog, Looking for a good time? Adopt a shelter dog.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C1AB1-6799-E747-84DD-5225F5F3B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you need is love … And a dog, Looking for a good time? Adopt a shelter dog.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C1AB1-6799-E747-84DD-5225F5F3B4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96BE4-6100-7940-A540-577E45DC2D97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63841-7FED-3F45-853D-F1094D2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mynailsdesigns.blogspot.com/2012/02/manicura-con-huellas-de-animales-nivel.html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hyperlink" Target="http://publicdomainpictures.net/view-image.php?image=98537&amp;picture=dog-pen-amp-illustration-ink" TargetMode="External"/><Relationship Id="rId5" Type="http://schemas.openxmlformats.org/officeDocument/2006/relationships/diagramData" Target="../diagrams/data1.xml"/><Relationship Id="rId10" Type="http://schemas.openxmlformats.org/officeDocument/2006/relationships/image" Target="../media/image17.jpg"/><Relationship Id="rId4" Type="http://schemas.openxmlformats.org/officeDocument/2006/relationships/hyperlink" Target="http://www.publicdomainpictures.net/view-image.php?image=10471&amp;picture=-quotquot&amp;jazyk=JP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C0DAA4-B7E3-6E45-8C7E-7D7D74DA8B6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pallette&#13;&#10;&#13;&#10;Description automatically generated">
            <a:extLst>
              <a:ext uri="{FF2B5EF4-FFF2-40B4-BE49-F238E27FC236}">
                <a16:creationId xmlns:a16="http://schemas.microsoft.com/office/drawing/2014/main" id="{CD1C3DC7-ED3F-774B-A582-604BF511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3" y="1069090"/>
            <a:ext cx="7507994" cy="23101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2E9DB0-CA88-DD49-B744-8CB6B635D125}"/>
              </a:ext>
            </a:extLst>
          </p:cNvPr>
          <p:cNvSpPr/>
          <p:nvPr/>
        </p:nvSpPr>
        <p:spPr>
          <a:xfrm>
            <a:off x="245072" y="3429000"/>
            <a:ext cx="86538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Looking for a good time? Adopt a shelter dog. </a:t>
            </a:r>
            <a:endParaRPr lang="en-US" sz="2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" panose="02000504000000020004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0D7CC8-35E0-1040-BCFB-3C9BC0C4ADF1}"/>
              </a:ext>
            </a:extLst>
          </p:cNvPr>
          <p:cNvSpPr/>
          <p:nvPr/>
        </p:nvSpPr>
        <p:spPr>
          <a:xfrm>
            <a:off x="5744172" y="6596390"/>
            <a:ext cx="3399828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Code Fellows – Code 301 – January 19, 2019</a:t>
            </a:r>
            <a:endParaRPr lang="en-US" sz="11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" panose="02000504000000020004" pitchFamily="2" charset="77"/>
            </a:endParaRPr>
          </a:p>
        </p:txBody>
      </p:sp>
      <p:pic>
        <p:nvPicPr>
          <p:cNvPr id="8" name="Picture 7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D5473F28-EEF0-AC4E-88B1-5AD3138D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591267">
            <a:off x="999629" y="5330470"/>
            <a:ext cx="765100" cy="765100"/>
          </a:xfrm>
          <a:prstGeom prst="rect">
            <a:avLst/>
          </a:prstGeom>
        </p:spPr>
      </p:pic>
      <p:pic>
        <p:nvPicPr>
          <p:cNvPr id="22" name="Picture 21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19F9A564-9C7B-CB49-9943-1CC8994BAE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769981">
            <a:off x="539591" y="6175543"/>
            <a:ext cx="765100" cy="765100"/>
          </a:xfrm>
          <a:prstGeom prst="rect">
            <a:avLst/>
          </a:prstGeom>
        </p:spPr>
      </p:pic>
      <p:pic>
        <p:nvPicPr>
          <p:cNvPr id="23" name="Picture 22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8593514D-BE2C-A747-9D9D-6EB37B8E86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667762">
            <a:off x="1894938" y="5729682"/>
            <a:ext cx="765100" cy="765100"/>
          </a:xfrm>
          <a:prstGeom prst="rect">
            <a:avLst/>
          </a:prstGeom>
        </p:spPr>
      </p:pic>
      <p:pic>
        <p:nvPicPr>
          <p:cNvPr id="24" name="Picture 23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71E0F7C3-C8B6-AD4C-9024-09A8036877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984220">
            <a:off x="3097857" y="5631585"/>
            <a:ext cx="765100" cy="765100"/>
          </a:xfrm>
          <a:prstGeom prst="rect">
            <a:avLst/>
          </a:prstGeom>
        </p:spPr>
      </p:pic>
      <p:pic>
        <p:nvPicPr>
          <p:cNvPr id="27" name="Picture 26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2CB85CC6-BEF6-4146-9145-44A2FC7EE3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591267">
            <a:off x="2261861" y="4820595"/>
            <a:ext cx="765100" cy="765100"/>
          </a:xfrm>
          <a:prstGeom prst="rect">
            <a:avLst/>
          </a:prstGeom>
        </p:spPr>
      </p:pic>
      <p:pic>
        <p:nvPicPr>
          <p:cNvPr id="28" name="Picture 27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0035E170-EE39-594E-A2A3-9C50F5B6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769981">
            <a:off x="4502253" y="5202557"/>
            <a:ext cx="765100" cy="765100"/>
          </a:xfrm>
          <a:prstGeom prst="rect">
            <a:avLst/>
          </a:prstGeom>
        </p:spPr>
      </p:pic>
      <p:pic>
        <p:nvPicPr>
          <p:cNvPr id="29" name="Picture 28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FC41D888-34D8-504B-A186-5FE6B83EFA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667762">
            <a:off x="3576794" y="4758119"/>
            <a:ext cx="765100" cy="765100"/>
          </a:xfrm>
          <a:prstGeom prst="rect">
            <a:avLst/>
          </a:prstGeom>
        </p:spPr>
      </p:pic>
      <p:pic>
        <p:nvPicPr>
          <p:cNvPr id="30" name="Picture 29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08B1DE1B-BBC4-1646-8435-02D46194FD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107000">
            <a:off x="5678569" y="4220898"/>
            <a:ext cx="765100" cy="765100"/>
          </a:xfrm>
          <a:prstGeom prst="rect">
            <a:avLst/>
          </a:prstGeom>
        </p:spPr>
      </p:pic>
      <p:pic>
        <p:nvPicPr>
          <p:cNvPr id="31" name="Picture 30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7FC57A1E-D50A-D14C-A110-4468979625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494368">
            <a:off x="4776255" y="4034743"/>
            <a:ext cx="765100" cy="765100"/>
          </a:xfrm>
          <a:prstGeom prst="rect">
            <a:avLst/>
          </a:prstGeom>
        </p:spPr>
      </p:pic>
      <p:pic>
        <p:nvPicPr>
          <p:cNvPr id="34" name="Picture 33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B7A83F92-4D18-0940-83C3-F54D63FA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997876">
            <a:off x="7404469" y="916217"/>
            <a:ext cx="765100" cy="765100"/>
          </a:xfrm>
          <a:prstGeom prst="rect">
            <a:avLst/>
          </a:prstGeom>
        </p:spPr>
      </p:pic>
      <p:pic>
        <p:nvPicPr>
          <p:cNvPr id="35" name="Picture 34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8AD60B79-C47D-9445-BE05-C60A6555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997876">
            <a:off x="7551829" y="60233"/>
            <a:ext cx="765100" cy="765100"/>
          </a:xfrm>
          <a:prstGeom prst="rect">
            <a:avLst/>
          </a:prstGeom>
        </p:spPr>
      </p:pic>
      <p:pic>
        <p:nvPicPr>
          <p:cNvPr id="36" name="Picture 35" descr="Dedos con Estilo: Manicura con huellas de animales (Nivel Fácil) / Animal tracks manicure">
            <a:extLst>
              <a:ext uri="{FF2B5EF4-FFF2-40B4-BE49-F238E27FC236}">
                <a16:creationId xmlns:a16="http://schemas.microsoft.com/office/drawing/2014/main" id="{22375A58-73EC-6046-8893-0CF65A314E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997876">
            <a:off x="8414133" y="10474"/>
            <a:ext cx="765100" cy="7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-34725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dog&#13;&#10;&#13;&#10;Description automatically generated">
            <a:extLst>
              <a:ext uri="{FF2B5EF4-FFF2-40B4-BE49-F238E27FC236}">
                <a16:creationId xmlns:a16="http://schemas.microsoft.com/office/drawing/2014/main" id="{3F5A99A5-B7E4-DC4B-8932-A3076E544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229295" y="3413874"/>
            <a:ext cx="5100469" cy="4351338"/>
          </a:xfrm>
          <a:effectLst>
            <a:glow>
              <a:schemeClr val="tx1"/>
            </a:glo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-249039" y="228600"/>
            <a:ext cx="85851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Future Functionality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</p:txBody>
      </p:sp>
      <p:pic>
        <p:nvPicPr>
          <p:cNvPr id="15" name="Picture 1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16A0BBC3-BDEA-E340-957A-72472603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51" y="1219033"/>
            <a:ext cx="1544176" cy="15441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8981DAC-4257-FD49-A66B-049D1A816841}"/>
              </a:ext>
            </a:extLst>
          </p:cNvPr>
          <p:cNvSpPr/>
          <p:nvPr/>
        </p:nvSpPr>
        <p:spPr>
          <a:xfrm>
            <a:off x="628650" y="908855"/>
            <a:ext cx="6699327" cy="359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Improve speed of interactions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Cache Invalidation and Update for saved dogs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Expand to other Animal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423D8-2D29-994C-AF4D-BF82040CB0B2}"/>
              </a:ext>
            </a:extLst>
          </p:cNvPr>
          <p:cNvSpPr/>
          <p:nvPr/>
        </p:nvSpPr>
        <p:spPr>
          <a:xfrm>
            <a:off x="4136131" y="3794320"/>
            <a:ext cx="5100469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Create a user profile and filter searches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Responsive on all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100% Keyboard Accessible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47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og&#13;&#10;&#13;&#10;Description automatically generated">
            <a:extLst>
              <a:ext uri="{FF2B5EF4-FFF2-40B4-BE49-F238E27FC236}">
                <a16:creationId xmlns:a16="http://schemas.microsoft.com/office/drawing/2014/main" id="{ACC37498-CAB8-354B-8DA8-8F82EA16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511"/>
            <a:ext cx="9144000" cy="5152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2E655C-2299-F540-97C4-84174CA6E5AE}"/>
              </a:ext>
            </a:extLst>
          </p:cNvPr>
          <p:cNvSpPr/>
          <p:nvPr/>
        </p:nvSpPr>
        <p:spPr>
          <a:xfrm>
            <a:off x="0" y="0"/>
            <a:ext cx="9144000" cy="2589088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FFAA897-5EA3-2E46-A343-78EC20ED8D44}"/>
              </a:ext>
            </a:extLst>
          </p:cNvPr>
          <p:cNvSpPr/>
          <p:nvPr/>
        </p:nvSpPr>
        <p:spPr>
          <a:xfrm>
            <a:off x="955896" y="347240"/>
            <a:ext cx="7232208" cy="3172267"/>
          </a:xfrm>
          <a:prstGeom prst="cloudCallout">
            <a:avLst>
              <a:gd name="adj1" fmla="val -11511"/>
              <a:gd name="adj2" fmla="val 55872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BD4E1-712A-6641-9FA8-90B159A4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1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38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6C18-BBCE-3D49-98EB-2579178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C0F63-ADA5-7F4C-9B6C-2021B7EDE0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0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5" descr="A dog sitting in front of a computer&#13;&#10;&#13;&#10;Description automatically generated">
            <a:extLst>
              <a:ext uri="{FF2B5EF4-FFF2-40B4-BE49-F238E27FC236}">
                <a16:creationId xmlns:a16="http://schemas.microsoft.com/office/drawing/2014/main" id="{DCB20E97-AB9A-B940-BA6E-97459E2B0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47"/>
          <a:stretch/>
        </p:blipFill>
        <p:spPr>
          <a:xfrm>
            <a:off x="127000" y="3488730"/>
            <a:ext cx="3713714" cy="3369270"/>
          </a:xfrm>
          <a:effectLst>
            <a:softEdge rad="254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C56EFE-9000-AB40-8FCA-408A805EA93F}"/>
              </a:ext>
            </a:extLst>
          </p:cNvPr>
          <p:cNvSpPr/>
          <p:nvPr/>
        </p:nvSpPr>
        <p:spPr>
          <a:xfrm>
            <a:off x="4127500" y="4403334"/>
            <a:ext cx="40417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Problem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Domain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BFBAF5E3-2AB0-ED42-B41A-291802CADE17}"/>
              </a:ext>
            </a:extLst>
          </p:cNvPr>
          <p:cNvSpPr/>
          <p:nvPr/>
        </p:nvSpPr>
        <p:spPr>
          <a:xfrm>
            <a:off x="895350" y="139308"/>
            <a:ext cx="8121650" cy="3898900"/>
          </a:xfrm>
          <a:prstGeom prst="cloudCallout">
            <a:avLst>
              <a:gd name="adj1" fmla="val -21988"/>
              <a:gd name="adj2" fmla="val 54819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D5FD-35B6-7C45-8C03-FB9711F8C33D}"/>
              </a:ext>
            </a:extLst>
          </p:cNvPr>
          <p:cNvSpPr txBox="1"/>
          <p:nvPr/>
        </p:nvSpPr>
        <p:spPr>
          <a:xfrm>
            <a:off x="1730375" y="1312283"/>
            <a:ext cx="6438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pperplate" panose="02000504000000020004" pitchFamily="2" charset="77"/>
              </a:rPr>
              <a:t>Create a website that allows the user to see a selection of photos of adoptable dogs in their area and save them to a list where they can review more detailed information and contact the rescue organization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131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6C18-BBCE-3D49-98EB-2579178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C0F63-ADA5-7F4C-9B6C-2021B7EDE0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0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brown and white dog lying on the ground&#13;&#10;&#13;&#10;Description automatically generated">
            <a:extLst>
              <a:ext uri="{FF2B5EF4-FFF2-40B4-BE49-F238E27FC236}">
                <a16:creationId xmlns:a16="http://schemas.microsoft.com/office/drawing/2014/main" id="{03690978-85DE-C64F-B84B-691A55DD0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0" y="3336926"/>
            <a:ext cx="5842000" cy="3886200"/>
          </a:xfrm>
          <a:effectLst>
            <a:softEdge rad="635000"/>
          </a:effectLst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BFBAF5E3-2AB0-ED42-B41A-291802CADE17}"/>
              </a:ext>
            </a:extLst>
          </p:cNvPr>
          <p:cNvSpPr/>
          <p:nvPr/>
        </p:nvSpPr>
        <p:spPr>
          <a:xfrm>
            <a:off x="708025" y="177800"/>
            <a:ext cx="8121650" cy="3619500"/>
          </a:xfrm>
          <a:prstGeom prst="cloudCallout">
            <a:avLst>
              <a:gd name="adj1" fmla="val -11511"/>
              <a:gd name="adj2" fmla="val 5587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56EFE-9000-AB40-8FCA-408A805EA93F}"/>
              </a:ext>
            </a:extLst>
          </p:cNvPr>
          <p:cNvSpPr/>
          <p:nvPr/>
        </p:nvSpPr>
        <p:spPr>
          <a:xfrm>
            <a:off x="5784547" y="4198941"/>
            <a:ext cx="29402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Solution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Domain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1E106-79B8-2247-982A-7A8CDC368F2E}"/>
              </a:ext>
            </a:extLst>
          </p:cNvPr>
          <p:cNvSpPr txBox="1"/>
          <p:nvPr/>
        </p:nvSpPr>
        <p:spPr>
          <a:xfrm>
            <a:off x="1549400" y="1240207"/>
            <a:ext cx="6438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pperplate" panose="02000504000000020004" pitchFamily="2" charset="77"/>
              </a:rPr>
              <a:t>Access the </a:t>
            </a:r>
            <a:r>
              <a:rPr lang="en-US" sz="2000" dirty="0" err="1">
                <a:solidFill>
                  <a:schemeClr val="bg1"/>
                </a:solidFill>
                <a:latin typeface="Copperplate" panose="02000504000000020004" pitchFamily="2" charset="77"/>
              </a:rPr>
              <a:t>Petfinder</a:t>
            </a:r>
            <a:r>
              <a:rPr lang="en-US" sz="2000" dirty="0">
                <a:solidFill>
                  <a:schemeClr val="bg1"/>
                </a:solidFill>
                <a:latin typeface="Copperplate" panose="02000504000000020004" pitchFamily="2" charset="77"/>
              </a:rPr>
              <a:t> API to get a list of dogs near the provided location. Render the dogs to the page and use </a:t>
            </a:r>
            <a:r>
              <a:rPr lang="en-US" sz="2000" dirty="0" err="1">
                <a:solidFill>
                  <a:schemeClr val="bg1"/>
                </a:solidFill>
                <a:latin typeface="Copperplate" panose="02000504000000020004" pitchFamily="2" charset="77"/>
              </a:rPr>
              <a:t>jTinder</a:t>
            </a:r>
            <a:r>
              <a:rPr lang="en-US" sz="2000" dirty="0">
                <a:solidFill>
                  <a:schemeClr val="bg1"/>
                </a:solidFill>
                <a:latin typeface="Copperplate" panose="02000504000000020004" pitchFamily="2" charset="77"/>
              </a:rPr>
              <a:t> to allow the user to use “Tinder-Like” Swipe Functionality to like/dislike viewed dogs. </a:t>
            </a:r>
          </a:p>
        </p:txBody>
      </p:sp>
    </p:spTree>
    <p:extLst>
      <p:ext uri="{BB962C8B-B14F-4D97-AF65-F5344CB8AC3E}">
        <p14:creationId xmlns:p14="http://schemas.microsoft.com/office/powerpoint/2010/main" val="156015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339D-F2F3-9848-9ABE-DF7E5BEA2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64AA9-8E9F-B24F-86EB-454070A3CF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0DAA4-B7E3-6E45-8C7E-7D7D74DA8B6C}"/>
              </a:ext>
            </a:extLst>
          </p:cNvPr>
          <p:cNvSpPr/>
          <p:nvPr/>
        </p:nvSpPr>
        <p:spPr>
          <a:xfrm>
            <a:off x="0" y="0"/>
            <a:ext cx="9144000" cy="2589088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dog&#13;&#10;&#13;&#10;Description automatically generated">
            <a:extLst>
              <a:ext uri="{FF2B5EF4-FFF2-40B4-BE49-F238E27FC236}">
                <a16:creationId xmlns:a16="http://schemas.microsoft.com/office/drawing/2014/main" id="{AC53D745-0D8A-1A4E-B1FE-C17271E4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5511"/>
            <a:ext cx="9144000" cy="5152490"/>
          </a:xfrm>
          <a:prstGeom prst="rect">
            <a:avLst/>
          </a:prstGeom>
        </p:spPr>
      </p:pic>
      <p:pic>
        <p:nvPicPr>
          <p:cNvPr id="14" name="Picture 13" descr="A picture containing pallette&#13;&#10;&#13;&#10;Description automatically generated">
            <a:extLst>
              <a:ext uri="{FF2B5EF4-FFF2-40B4-BE49-F238E27FC236}">
                <a16:creationId xmlns:a16="http://schemas.microsoft.com/office/drawing/2014/main" id="{CD1C3DC7-ED3F-774B-A582-604BF5118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93" y="473807"/>
            <a:ext cx="4215614" cy="12971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2E9DB0-CA88-DD49-B744-8CB6B635D125}"/>
              </a:ext>
            </a:extLst>
          </p:cNvPr>
          <p:cNvSpPr/>
          <p:nvPr/>
        </p:nvSpPr>
        <p:spPr>
          <a:xfrm>
            <a:off x="2655449" y="1656358"/>
            <a:ext cx="383310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Looking for a good time? Adopt a shelter dog. </a:t>
            </a:r>
            <a:endParaRPr lang="en-US" sz="1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" panose="02000504000000020004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DE05A-53C5-3040-892B-D6989EA19A01}"/>
              </a:ext>
            </a:extLst>
          </p:cNvPr>
          <p:cNvSpPr txBox="1"/>
          <p:nvPr/>
        </p:nvSpPr>
        <p:spPr>
          <a:xfrm>
            <a:off x="1351908" y="2529858"/>
            <a:ext cx="6440184" cy="3693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96FD54-A773-2243-B370-48DE06BE1FF8}"/>
              </a:ext>
            </a:extLst>
          </p:cNvPr>
          <p:cNvCxnSpPr/>
          <p:nvPr/>
        </p:nvCxnSpPr>
        <p:spPr>
          <a:xfrm>
            <a:off x="202915" y="274237"/>
            <a:ext cx="48288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8778C8-DDE6-8F4D-A1BF-FEC0C09B6A07}"/>
              </a:ext>
            </a:extLst>
          </p:cNvPr>
          <p:cNvCxnSpPr/>
          <p:nvPr/>
        </p:nvCxnSpPr>
        <p:spPr>
          <a:xfrm>
            <a:off x="202915" y="426637"/>
            <a:ext cx="48288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AD83E6-66B9-074D-B8EA-18FF845467D5}"/>
              </a:ext>
            </a:extLst>
          </p:cNvPr>
          <p:cNvCxnSpPr/>
          <p:nvPr/>
        </p:nvCxnSpPr>
        <p:spPr>
          <a:xfrm>
            <a:off x="202915" y="580750"/>
            <a:ext cx="482885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D31AA1-DB8D-2F4A-BE46-5F20DF37F553}"/>
              </a:ext>
            </a:extLst>
          </p:cNvPr>
          <p:cNvSpPr/>
          <p:nvPr/>
        </p:nvSpPr>
        <p:spPr>
          <a:xfrm>
            <a:off x="0" y="0"/>
            <a:ext cx="920115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F0AA7-FDB3-6349-B852-C9A6239DE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" y="1825625"/>
            <a:ext cx="38862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Front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C64D-C1E1-FA43-BBA4-280CCD804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3283" y="1825625"/>
            <a:ext cx="38862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Back End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 descr="A close up of a dog&#13;&#10;&#13;&#10;Description automatically generated">
            <a:extLst>
              <a:ext uri="{FF2B5EF4-FFF2-40B4-BE49-F238E27FC236}">
                <a16:creationId xmlns:a16="http://schemas.microsoft.com/office/drawing/2014/main" id="{07E30DA8-214E-CE42-ADF3-C2CA7519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3" y="2436059"/>
            <a:ext cx="3049261" cy="3794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711262" y="155379"/>
            <a:ext cx="77214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Communication and Division of Work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</p:txBody>
      </p:sp>
      <p:pic>
        <p:nvPicPr>
          <p:cNvPr id="21" name="Picture 2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C7FF405-7741-B148-9C9E-5E0B739C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58" y="2436059"/>
            <a:ext cx="3665850" cy="3794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black and brown dog lying on the grass&#13;&#10;&#13;&#10;Description automatically generated">
            <a:extLst>
              <a:ext uri="{FF2B5EF4-FFF2-40B4-BE49-F238E27FC236}">
                <a16:creationId xmlns:a16="http://schemas.microsoft.com/office/drawing/2014/main" id="{1D8EF342-9F52-9946-A47C-D3A76BE2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49" y="3349017"/>
            <a:ext cx="2776807" cy="2069670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8" name="Picture 7" descr="A black and brown dog lying on the grass&#13;&#10;&#13;&#10;Description automatically generated">
            <a:extLst>
              <a:ext uri="{FF2B5EF4-FFF2-40B4-BE49-F238E27FC236}">
                <a16:creationId xmlns:a16="http://schemas.microsoft.com/office/drawing/2014/main" id="{CB01F9C5-A1AC-5540-A4AD-6C8CBD8C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01150" cy="6858000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426733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F6C18-BBCE-3D49-98EB-2579178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C0F63-ADA5-7F4C-9B6C-2021B7EDE0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0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711263" y="373162"/>
            <a:ext cx="77214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Project Organization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</p:txBody>
      </p:sp>
      <p:pic>
        <p:nvPicPr>
          <p:cNvPr id="5" name="Content Placeholder 4" descr="A dog sitting on a table&#13;&#10;&#13;&#10;Description automatically generated">
            <a:extLst>
              <a:ext uri="{FF2B5EF4-FFF2-40B4-BE49-F238E27FC236}">
                <a16:creationId xmlns:a16="http://schemas.microsoft.com/office/drawing/2014/main" id="{F09FC161-E0CB-384C-BC62-9B9D89E5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792"/>
          <a:stretch/>
        </p:blipFill>
        <p:spPr>
          <a:xfrm>
            <a:off x="3524250" y="3554300"/>
            <a:ext cx="1047750" cy="3289300"/>
          </a:xfrm>
          <a:effectLst>
            <a:glow rad="127000">
              <a:schemeClr val="bg1">
                <a:alpha val="0"/>
              </a:schemeClr>
            </a:glow>
          </a:effectLst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052F241F-4FBE-E64B-9229-53028EF4C85C}"/>
              </a:ext>
            </a:extLst>
          </p:cNvPr>
          <p:cNvSpPr/>
          <p:nvPr/>
        </p:nvSpPr>
        <p:spPr>
          <a:xfrm rot="21270389">
            <a:off x="3865616" y="5283500"/>
            <a:ext cx="1866900" cy="2095500"/>
          </a:xfrm>
          <a:prstGeom prst="triangle">
            <a:avLst/>
          </a:prstGeom>
          <a:solidFill>
            <a:srgbClr val="F8FCFF"/>
          </a:solidFill>
          <a:ln>
            <a:solidFill>
              <a:srgbClr val="F8F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18B5D-4E13-9D4E-9C4E-0DC61945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67" y="1698725"/>
            <a:ext cx="6959600" cy="3876111"/>
          </a:xfrm>
          <a:prstGeom prst="rect">
            <a:avLst/>
          </a:prstGeom>
        </p:spPr>
      </p:pic>
      <p:pic>
        <p:nvPicPr>
          <p:cNvPr id="17" name="Picture 16" descr="A dog sitting on a table&#13;&#10;&#13;&#10;Description automatically generated">
            <a:extLst>
              <a:ext uri="{FF2B5EF4-FFF2-40B4-BE49-F238E27FC236}">
                <a16:creationId xmlns:a16="http://schemas.microsoft.com/office/drawing/2014/main" id="{9354EF64-862B-244F-A3A2-42BB08490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-383550" y="3554300"/>
            <a:ext cx="4955550" cy="330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D61D1-76E1-F74A-840D-00DC901F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99082">
            <a:off x="5104129" y="5168543"/>
            <a:ext cx="3370274" cy="1036225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3051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dog&#13;&#10;&#13;&#10;Description automatically generated">
            <a:extLst>
              <a:ext uri="{FF2B5EF4-FFF2-40B4-BE49-F238E27FC236}">
                <a16:creationId xmlns:a16="http://schemas.microsoft.com/office/drawing/2014/main" id="{DA2602F0-D5E4-0841-BDBE-5D947DA4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1" y="4096753"/>
            <a:ext cx="3511490" cy="236659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3225801" y="178749"/>
            <a:ext cx="54863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Obstacles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</p:txBody>
      </p:sp>
      <p:pic>
        <p:nvPicPr>
          <p:cNvPr id="8" name="Content Placeholder 7" descr="A dog sitting in the grass&#13;&#10;&#13;&#10;Description automatically generated">
            <a:extLst>
              <a:ext uri="{FF2B5EF4-FFF2-40B4-BE49-F238E27FC236}">
                <a16:creationId xmlns:a16="http://schemas.microsoft.com/office/drawing/2014/main" id="{1A8608DF-D865-C543-9A23-B605A73CA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37" r="15024"/>
          <a:stretch/>
        </p:blipFill>
        <p:spPr>
          <a:xfrm>
            <a:off x="0" y="0"/>
            <a:ext cx="3232150" cy="6858000"/>
          </a:xfrm>
          <a:effectLst>
            <a:softEdge rad="304800"/>
          </a:effectLst>
        </p:spPr>
      </p:pic>
      <p:sp>
        <p:nvSpPr>
          <p:cNvPr id="31" name="Explosion 2 30">
            <a:extLst>
              <a:ext uri="{FF2B5EF4-FFF2-40B4-BE49-F238E27FC236}">
                <a16:creationId xmlns:a16="http://schemas.microsoft.com/office/drawing/2014/main" id="{643269B5-E6C8-6945-A1AB-67C338D100CF}"/>
              </a:ext>
            </a:extLst>
          </p:cNvPr>
          <p:cNvSpPr/>
          <p:nvPr/>
        </p:nvSpPr>
        <p:spPr>
          <a:xfrm rot="463331">
            <a:off x="2569954" y="3752157"/>
            <a:ext cx="3679826" cy="3051199"/>
          </a:xfrm>
          <a:prstGeom prst="irregularSeal2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8BD641-AD83-0944-B44D-4E3320C698A6}"/>
              </a:ext>
            </a:extLst>
          </p:cNvPr>
          <p:cNvSpPr txBox="1"/>
          <p:nvPr/>
        </p:nvSpPr>
        <p:spPr>
          <a:xfrm>
            <a:off x="3439879" y="1206975"/>
            <a:ext cx="52704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jTinder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 Library Utilization</a:t>
            </a:r>
          </a:p>
          <a:p>
            <a:endParaRPr lang="en-US" sz="1000" dirty="0">
              <a:solidFill>
                <a:schemeClr val="accent5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Integration of multiple CSS sources</a:t>
            </a:r>
          </a:p>
          <a:p>
            <a:endParaRPr lang="en-US" sz="1050" dirty="0">
              <a:solidFill>
                <a:schemeClr val="accent5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pperplate" panose="02000504000000020004" pitchFamily="2" charset="77"/>
              </a:rPr>
              <a:t>Getting a user ID from local storage without login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13E7CB-2CB6-EA4D-95E1-4B29980816FB}"/>
              </a:ext>
            </a:extLst>
          </p:cNvPr>
          <p:cNvSpPr txBox="1"/>
          <p:nvPr/>
        </p:nvSpPr>
        <p:spPr>
          <a:xfrm rot="20063450">
            <a:off x="2889573" y="4713746"/>
            <a:ext cx="2723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pperplate" panose="02000504000000020004" pitchFamily="2" charset="77"/>
              </a:rPr>
              <a:t>Merge Conflicts!!!</a:t>
            </a:r>
          </a:p>
        </p:txBody>
      </p:sp>
    </p:spTree>
    <p:extLst>
      <p:ext uri="{BB962C8B-B14F-4D97-AF65-F5344CB8AC3E}">
        <p14:creationId xmlns:p14="http://schemas.microsoft.com/office/powerpoint/2010/main" val="36501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F6C18-BBCE-3D49-98EB-2579178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C0F63-ADA5-7F4C-9B6C-2021B7EDE0E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D0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rown and white dog looking at the camera&#13;&#10;&#13;&#10;Description automatically generated">
            <a:extLst>
              <a:ext uri="{FF2B5EF4-FFF2-40B4-BE49-F238E27FC236}">
                <a16:creationId xmlns:a16="http://schemas.microsoft.com/office/drawing/2014/main" id="{81EDBE3A-AB40-2B4E-A5FA-6A79E20A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900" y="3322861"/>
            <a:ext cx="5973100" cy="3963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11CFB6-63EA-EB49-A9D0-B695C9C3C5C7}"/>
              </a:ext>
            </a:extLst>
          </p:cNvPr>
          <p:cNvSpPr/>
          <p:nvPr/>
        </p:nvSpPr>
        <p:spPr>
          <a:xfrm rot="19524569">
            <a:off x="3829305" y="577486"/>
            <a:ext cx="5130800" cy="3352800"/>
          </a:xfrm>
          <a:prstGeom prst="rect">
            <a:avLst/>
          </a:prstGeom>
          <a:solidFill>
            <a:srgbClr val="F8FCFF"/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BF9B2-B7C0-B24D-B9CA-155B88112B7E}"/>
              </a:ext>
            </a:extLst>
          </p:cNvPr>
          <p:cNvSpPr/>
          <p:nvPr/>
        </p:nvSpPr>
        <p:spPr>
          <a:xfrm rot="364616">
            <a:off x="3982343" y="717870"/>
            <a:ext cx="4903789" cy="3352800"/>
          </a:xfrm>
          <a:prstGeom prst="rect">
            <a:avLst/>
          </a:prstGeom>
          <a:solidFill>
            <a:srgbClr val="F8FCFF"/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279431" y="266700"/>
            <a:ext cx="85851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Accomplishments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6CD88-8BCB-6E41-AC1D-00EC936CD7D4}"/>
              </a:ext>
            </a:extLst>
          </p:cNvPr>
          <p:cNvSpPr/>
          <p:nvPr/>
        </p:nvSpPr>
        <p:spPr>
          <a:xfrm rot="2391577">
            <a:off x="8143162" y="1292007"/>
            <a:ext cx="1442815" cy="3352800"/>
          </a:xfrm>
          <a:prstGeom prst="rect">
            <a:avLst/>
          </a:prstGeom>
          <a:solidFill>
            <a:srgbClr val="F8FCFF"/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5FB71-6D4E-E848-A96A-852BB69F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9115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Clear and logical WRRC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Great Team Communication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Implemented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jTinder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  Library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Created a Dynamic Front End User Interface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359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11DAAE-1C0B-324A-ACC8-3FF767F3ADB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F6C18-BBCE-3D49-98EB-2579178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E9F70-09B2-0F43-94FE-CB283F2F73AB}"/>
              </a:ext>
            </a:extLst>
          </p:cNvPr>
          <p:cNvSpPr/>
          <p:nvPr/>
        </p:nvSpPr>
        <p:spPr>
          <a:xfrm>
            <a:off x="-17652" y="0"/>
            <a:ext cx="9144000" cy="6858000"/>
          </a:xfrm>
          <a:prstGeom prst="rect">
            <a:avLst/>
          </a:prstGeom>
          <a:solidFill>
            <a:srgbClr val="F8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B1846B-529C-3149-A6D4-2B1342B65FAB}"/>
              </a:ext>
            </a:extLst>
          </p:cNvPr>
          <p:cNvSpPr/>
          <p:nvPr/>
        </p:nvSpPr>
        <p:spPr>
          <a:xfrm rot="17750428">
            <a:off x="2306521" y="553047"/>
            <a:ext cx="463132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2A8BE-6E06-D841-BF00-E50A1C28113E}"/>
              </a:ext>
            </a:extLst>
          </p:cNvPr>
          <p:cNvSpPr/>
          <p:nvPr/>
        </p:nvSpPr>
        <p:spPr>
          <a:xfrm>
            <a:off x="3614707" y="4244249"/>
            <a:ext cx="23457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77"/>
                <a:cs typeface="Berlin Sans FB" panose="020F0502020204030204" pitchFamily="34" charset="0"/>
              </a:rPr>
              <a:t>WRRC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77"/>
              <a:cs typeface="Berlin Sans FB" panose="020F0502020204030204" pitchFamily="34" charset="0"/>
            </a:endParaRPr>
          </a:p>
        </p:txBody>
      </p:sp>
      <p:pic>
        <p:nvPicPr>
          <p:cNvPr id="6" name="Content Placeholder 5" descr="A dog sitting in front of a computer&#13;&#10;&#13;&#10;Description automatically generated">
            <a:extLst>
              <a:ext uri="{FF2B5EF4-FFF2-40B4-BE49-F238E27FC236}">
                <a16:creationId xmlns:a16="http://schemas.microsoft.com/office/drawing/2014/main" id="{BB804BB3-5213-8A41-B03F-78A190436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414" y="1893975"/>
            <a:ext cx="3769595" cy="2505210"/>
          </a:xfrm>
          <a:effectLst>
            <a:softEdge rad="254000"/>
          </a:effectLst>
        </p:spPr>
      </p:pic>
      <p:pic>
        <p:nvPicPr>
          <p:cNvPr id="21" name="Picture 20" descr="犬&quot;住宅&quot; 無料画像 - Public Domain Pictures">
            <a:extLst>
              <a:ext uri="{FF2B5EF4-FFF2-40B4-BE49-F238E27FC236}">
                <a16:creationId xmlns:a16="http://schemas.microsoft.com/office/drawing/2014/main" id="{805ED6B2-EB26-1F4C-B166-201EDF4D8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>
            <a:off x="1223225" y="-16203"/>
            <a:ext cx="1279374" cy="1075313"/>
          </a:xfrm>
          <a:prstGeom prst="rect">
            <a:avLst/>
          </a:prstGeom>
        </p:spPr>
      </p:pic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0C37014-DA2C-BC4E-A64F-14F4AD208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865929"/>
              </p:ext>
            </p:extLst>
          </p:nvPr>
        </p:nvGraphicFramePr>
        <p:xfrm>
          <a:off x="-711200" y="573870"/>
          <a:ext cx="10160699" cy="5816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Picture 26" descr="犬&quot;住宅&quot; 無料画像 - Public Domain Pictures">
            <a:extLst>
              <a:ext uri="{FF2B5EF4-FFF2-40B4-BE49-F238E27FC236}">
                <a16:creationId xmlns:a16="http://schemas.microsoft.com/office/drawing/2014/main" id="{C9692851-FCE7-FC49-A983-1866598C0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>
            <a:off x="2328337" y="5981826"/>
            <a:ext cx="957374" cy="80467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5ACB5F7-0F49-D341-9567-D10088AEEEB8}"/>
              </a:ext>
            </a:extLst>
          </p:cNvPr>
          <p:cNvGrpSpPr>
            <a:grpSpLocks noChangeAspect="1"/>
          </p:cNvGrpSpPr>
          <p:nvPr/>
        </p:nvGrpSpPr>
        <p:grpSpPr>
          <a:xfrm>
            <a:off x="1333502" y="6018020"/>
            <a:ext cx="401466" cy="804672"/>
            <a:chOff x="2867798" y="831594"/>
            <a:chExt cx="1524002" cy="30546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C79826-A2CE-B947-9BC9-939243A50083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32" name="Picture 31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5CBBDD1D-93B4-8843-AAB7-C16D60952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33" name="Picture 32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BEA731F9-12EA-7043-AA8F-6BCE9606AC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34" name="Picture 33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56FC2A49-7184-C343-ABB0-01EB529CD6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31" name="Picture 30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02881B43-A142-954E-8E06-F7A130B1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708159-0EC7-FC45-9EBE-943913F68300}"/>
              </a:ext>
            </a:extLst>
          </p:cNvPr>
          <p:cNvGrpSpPr>
            <a:grpSpLocks noChangeAspect="1"/>
          </p:cNvGrpSpPr>
          <p:nvPr/>
        </p:nvGrpSpPr>
        <p:grpSpPr>
          <a:xfrm>
            <a:off x="8171341" y="-31563"/>
            <a:ext cx="401466" cy="804672"/>
            <a:chOff x="-954681" y="-1373746"/>
            <a:chExt cx="602199" cy="12070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5F5F744-CFCF-F043-B61A-DA14A9584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54681" y="-1373746"/>
              <a:ext cx="602199" cy="1207008"/>
              <a:chOff x="2867798" y="831594"/>
              <a:chExt cx="1524002" cy="30546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8CBE72-64D0-B540-A29F-BF0BB8A0FEF8}"/>
                  </a:ext>
                </a:extLst>
              </p:cNvPr>
              <p:cNvGrpSpPr/>
              <p:nvPr/>
            </p:nvGrpSpPr>
            <p:grpSpPr>
              <a:xfrm>
                <a:off x="2867799" y="1295230"/>
                <a:ext cx="1524001" cy="2590970"/>
                <a:chOff x="2867799" y="1295230"/>
                <a:chExt cx="1524001" cy="2590970"/>
              </a:xfrm>
            </p:grpSpPr>
            <p:pic>
              <p:nvPicPr>
                <p:cNvPr id="38" name="Picture 37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B704C443-8F6E-2C45-8E71-70B490272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2222500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39" name="Picture 38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6B2C6777-97D7-274C-819F-E7E7F9BD6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799" y="1758865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40" name="Picture 39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D5F04120-E902-674B-A187-40970DFD8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1295230"/>
                  <a:ext cx="1524000" cy="16637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765E01F9-CE5F-3B4C-A433-5CB4CB7F07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8" y="831594"/>
                <a:ext cx="1524000" cy="1663700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6FDD0A-0141-4C47-A270-1394D5990985}"/>
                </a:ext>
              </a:extLst>
            </p:cNvPr>
            <p:cNvSpPr/>
            <p:nvPr/>
          </p:nvSpPr>
          <p:spPr>
            <a:xfrm>
              <a:off x="-927599" y="-1230936"/>
              <a:ext cx="573180" cy="92088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B78AD7C-946A-B446-B2B6-AF2E5FB3F6AC}"/>
              </a:ext>
            </a:extLst>
          </p:cNvPr>
          <p:cNvSpPr txBox="1"/>
          <p:nvPr/>
        </p:nvSpPr>
        <p:spPr>
          <a:xfrm rot="1789586">
            <a:off x="2165484" y="965815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INDEX.EJS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39CDB30-2B22-974A-A308-83757C291D38}"/>
              </a:ext>
            </a:extLst>
          </p:cNvPr>
          <p:cNvSpPr/>
          <p:nvPr/>
        </p:nvSpPr>
        <p:spPr>
          <a:xfrm rot="2929903">
            <a:off x="6055152" y="441244"/>
            <a:ext cx="463132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0B7F9F-E52A-264A-86CD-D695D3ACB622}"/>
              </a:ext>
            </a:extLst>
          </p:cNvPr>
          <p:cNvSpPr/>
          <p:nvPr/>
        </p:nvSpPr>
        <p:spPr>
          <a:xfrm rot="7412032">
            <a:off x="6768195" y="4748792"/>
            <a:ext cx="463132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52C0A07-307B-C94D-AB98-3F4A37E4E3C0}"/>
              </a:ext>
            </a:extLst>
          </p:cNvPr>
          <p:cNvSpPr/>
          <p:nvPr/>
        </p:nvSpPr>
        <p:spPr>
          <a:xfrm rot="5709128">
            <a:off x="4692520" y="5886064"/>
            <a:ext cx="333856" cy="698974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A23F3A-9B5D-7847-9C32-05443970B98E}"/>
              </a:ext>
            </a:extLst>
          </p:cNvPr>
          <p:cNvSpPr/>
          <p:nvPr/>
        </p:nvSpPr>
        <p:spPr>
          <a:xfrm rot="17937512">
            <a:off x="1309557" y="4256201"/>
            <a:ext cx="463132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4F5068-2898-D54B-B3A2-6D208D2B8D8A}"/>
              </a:ext>
            </a:extLst>
          </p:cNvPr>
          <p:cNvSpPr/>
          <p:nvPr/>
        </p:nvSpPr>
        <p:spPr>
          <a:xfrm rot="18017326">
            <a:off x="934556" y="2062269"/>
            <a:ext cx="463132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7F3535-B3FD-334F-BC83-969118CADB21}"/>
              </a:ext>
            </a:extLst>
          </p:cNvPr>
          <p:cNvCxnSpPr/>
          <p:nvPr/>
        </p:nvCxnSpPr>
        <p:spPr>
          <a:xfrm>
            <a:off x="7377293" y="2782529"/>
            <a:ext cx="83264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B4929-D006-1446-B652-916C7E903299}"/>
              </a:ext>
            </a:extLst>
          </p:cNvPr>
          <p:cNvGrpSpPr>
            <a:grpSpLocks noChangeAspect="1"/>
          </p:cNvGrpSpPr>
          <p:nvPr/>
        </p:nvGrpSpPr>
        <p:grpSpPr>
          <a:xfrm>
            <a:off x="8238487" y="2398747"/>
            <a:ext cx="401466" cy="804672"/>
            <a:chOff x="2867798" y="831594"/>
            <a:chExt cx="1524002" cy="30546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7CB986-A5CD-094B-BC04-61F3CB24F1EB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53" name="Picture 52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42B4AB9C-73F8-6D49-9B8C-DC0FCBE91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54" name="Picture 53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3BC37205-7BA9-4743-8362-1E73EB95C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55" name="Picture 54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9B066A73-02D9-5746-94F1-A12A34F7B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52" name="Picture 51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6B5FC84F-4B70-3B40-80A6-BD323E758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FA8FA468-D310-E841-BB07-F71E4D8B3EEF}"/>
              </a:ext>
            </a:extLst>
          </p:cNvPr>
          <p:cNvSpPr/>
          <p:nvPr/>
        </p:nvSpPr>
        <p:spPr>
          <a:xfrm rot="4186229">
            <a:off x="7681679" y="54573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890E3E-98B9-7E46-9FF6-58CB2A0B2EF1}"/>
              </a:ext>
            </a:extLst>
          </p:cNvPr>
          <p:cNvSpPr/>
          <p:nvPr/>
        </p:nvSpPr>
        <p:spPr>
          <a:xfrm rot="6101739">
            <a:off x="7758097" y="414523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B94B24E-67E0-5049-AE94-C3AEF063C69C}"/>
              </a:ext>
            </a:extLst>
          </p:cNvPr>
          <p:cNvSpPr/>
          <p:nvPr/>
        </p:nvSpPr>
        <p:spPr>
          <a:xfrm rot="8542882">
            <a:off x="7542746" y="754537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7D395B-E825-DF4F-A26A-944E706F97AC}"/>
              </a:ext>
            </a:extLst>
          </p:cNvPr>
          <p:cNvSpPr/>
          <p:nvPr/>
        </p:nvSpPr>
        <p:spPr>
          <a:xfrm rot="3609662">
            <a:off x="8305757" y="4807259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2B6830C-D110-624C-AF0B-29483746511E}"/>
              </a:ext>
            </a:extLst>
          </p:cNvPr>
          <p:cNvSpPr/>
          <p:nvPr/>
        </p:nvSpPr>
        <p:spPr>
          <a:xfrm rot="7183937">
            <a:off x="8239320" y="5302212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E15F786-539B-A44F-A440-673ED1208CD1}"/>
              </a:ext>
            </a:extLst>
          </p:cNvPr>
          <p:cNvSpPr/>
          <p:nvPr/>
        </p:nvSpPr>
        <p:spPr>
          <a:xfrm rot="3905894">
            <a:off x="6268684" y="5701198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44C337B-E987-FD45-B057-CC05AF8A519E}"/>
              </a:ext>
            </a:extLst>
          </p:cNvPr>
          <p:cNvSpPr/>
          <p:nvPr/>
        </p:nvSpPr>
        <p:spPr>
          <a:xfrm rot="5914361">
            <a:off x="6282648" y="6074491"/>
            <a:ext cx="208309" cy="812696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犬&quot;住宅&quot; 無料画像 - Public Domain Pictures">
            <a:extLst>
              <a:ext uri="{FF2B5EF4-FFF2-40B4-BE49-F238E27FC236}">
                <a16:creationId xmlns:a16="http://schemas.microsoft.com/office/drawing/2014/main" id="{021241BB-9E57-B241-9D3A-EA6B7A94B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>
            <a:off x="6428118" y="8152"/>
            <a:ext cx="1279374" cy="107531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8114DEEB-FA2D-7F46-8CB7-748B1E92EFC0}"/>
              </a:ext>
            </a:extLst>
          </p:cNvPr>
          <p:cNvGrpSpPr>
            <a:grpSpLocks noChangeAspect="1"/>
          </p:cNvGrpSpPr>
          <p:nvPr/>
        </p:nvGrpSpPr>
        <p:grpSpPr>
          <a:xfrm>
            <a:off x="7904432" y="1147212"/>
            <a:ext cx="400247" cy="802228"/>
            <a:chOff x="2867798" y="831594"/>
            <a:chExt cx="1524002" cy="305460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872404-FC4B-E040-B43A-E07FC0785295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67" name="Picture 66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05541A9F-A590-7E4E-90D9-327175A90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68" name="Picture 67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F4A767C6-869D-BE4F-B192-0E67D10C94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69" name="Picture 68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0188B87F-451D-6149-84B4-E512065BFC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66" name="Picture 65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090D5FAD-A388-884C-9DB4-8E9BB956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3560B8-E96C-9D43-9B24-C9A9A88D6038}"/>
              </a:ext>
            </a:extLst>
          </p:cNvPr>
          <p:cNvGrpSpPr>
            <a:grpSpLocks noChangeAspect="1"/>
          </p:cNvGrpSpPr>
          <p:nvPr/>
        </p:nvGrpSpPr>
        <p:grpSpPr>
          <a:xfrm>
            <a:off x="8298929" y="663506"/>
            <a:ext cx="401466" cy="804672"/>
            <a:chOff x="-954681" y="-1373746"/>
            <a:chExt cx="602199" cy="120700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28877D-F7FE-E14F-BE09-AEC68C8439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54681" y="-1373746"/>
              <a:ext cx="602199" cy="1207008"/>
              <a:chOff x="2867798" y="831594"/>
              <a:chExt cx="1524002" cy="3054606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AD7132E-896B-4445-B8BD-926AD57E5AF9}"/>
                  </a:ext>
                </a:extLst>
              </p:cNvPr>
              <p:cNvGrpSpPr/>
              <p:nvPr/>
            </p:nvGrpSpPr>
            <p:grpSpPr>
              <a:xfrm>
                <a:off x="2867799" y="1295230"/>
                <a:ext cx="1524001" cy="2590970"/>
                <a:chOff x="2867799" y="1295230"/>
                <a:chExt cx="1524001" cy="2590970"/>
              </a:xfrm>
            </p:grpSpPr>
            <p:pic>
              <p:nvPicPr>
                <p:cNvPr id="76" name="Picture 75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C18D088A-8DEB-284C-B3AF-CFA8F0B63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2222500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77" name="Picture 76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7CBC8BC5-AED7-9C4B-8AAA-532F82281E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799" y="1758865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0507C7AB-0B1F-B040-95B7-AA28F9A61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1295230"/>
                  <a:ext cx="1524000" cy="1663700"/>
                </a:xfrm>
                <a:prstGeom prst="rect">
                  <a:avLst/>
                </a:prstGeom>
              </p:spPr>
            </p:pic>
          </p:grpSp>
          <p:pic>
            <p:nvPicPr>
              <p:cNvPr id="75" name="Picture 74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2718A993-0C59-384C-A356-A172D12DE8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8" y="831594"/>
                <a:ext cx="1524000" cy="1663700"/>
              </a:xfrm>
              <a:prstGeom prst="rect">
                <a:avLst/>
              </a:prstGeom>
            </p:spPr>
          </p:pic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F2404F-2BC8-604F-BB8F-E2FBCA43EC6D}"/>
                </a:ext>
              </a:extLst>
            </p:cNvPr>
            <p:cNvSpPr/>
            <p:nvPr/>
          </p:nvSpPr>
          <p:spPr>
            <a:xfrm>
              <a:off x="-927599" y="-1230936"/>
              <a:ext cx="573180" cy="92088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53B14B7-F8D6-C942-99EE-C87D0DA65103}"/>
              </a:ext>
            </a:extLst>
          </p:cNvPr>
          <p:cNvGrpSpPr>
            <a:grpSpLocks noChangeAspect="1"/>
          </p:cNvGrpSpPr>
          <p:nvPr/>
        </p:nvGrpSpPr>
        <p:grpSpPr>
          <a:xfrm>
            <a:off x="8717990" y="4613379"/>
            <a:ext cx="401466" cy="804672"/>
            <a:chOff x="2867798" y="831594"/>
            <a:chExt cx="1524002" cy="305460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029DBF8-CC8A-4644-967A-6E1D621E665A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90" name="Picture 89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033452D7-2997-E549-97F7-F49C2FD510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91" name="Picture 90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12A2DDFD-3CB5-164A-ABF7-26E083CB26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92" name="Picture 91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B94469B1-E0A7-754F-8E82-7DC82F805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89" name="Picture 88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4D19EF66-D82B-1E47-A1F1-587F8323C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4B9EB7E-97F7-4848-A53B-ACAB59F99173}"/>
              </a:ext>
            </a:extLst>
          </p:cNvPr>
          <p:cNvGrpSpPr>
            <a:grpSpLocks noChangeAspect="1"/>
          </p:cNvGrpSpPr>
          <p:nvPr/>
        </p:nvGrpSpPr>
        <p:grpSpPr>
          <a:xfrm rot="21558487">
            <a:off x="8691391" y="5551262"/>
            <a:ext cx="401466" cy="804672"/>
            <a:chOff x="2867798" y="831594"/>
            <a:chExt cx="1524002" cy="305460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8A50672-6E87-4140-BF0F-2A5E186AE1AE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96" name="Picture 95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84E86D8D-5A46-4448-983E-A8F36D6D4E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97" name="Picture 96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D2C9463B-D970-1048-9D9A-FCB57DA15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98" name="Picture 97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DE3756AF-65A2-4149-974E-7E0B94816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95" name="Picture 94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A41AD437-C4D0-EF43-8E32-C3E2936F2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pic>
        <p:nvPicPr>
          <p:cNvPr id="99" name="Picture 98" descr="犬&quot;住宅&quot; 無料画像 - Public Domain Pictures">
            <a:extLst>
              <a:ext uri="{FF2B5EF4-FFF2-40B4-BE49-F238E27FC236}">
                <a16:creationId xmlns:a16="http://schemas.microsoft.com/office/drawing/2014/main" id="{8887F173-ED94-C94D-9EF0-3F28858DEC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 rot="21558487">
            <a:off x="7077130" y="4779048"/>
            <a:ext cx="1279374" cy="1075313"/>
          </a:xfrm>
          <a:prstGeom prst="rect">
            <a:avLst/>
          </a:prstGeom>
        </p:spPr>
      </p:pic>
      <p:pic>
        <p:nvPicPr>
          <p:cNvPr id="100" name="Picture 99" descr="犬&quot;住宅&quot; 無料画像 - Public Domain Pictures">
            <a:extLst>
              <a:ext uri="{FF2B5EF4-FFF2-40B4-BE49-F238E27FC236}">
                <a16:creationId xmlns:a16="http://schemas.microsoft.com/office/drawing/2014/main" id="{238E494A-7C30-7542-BD14-BAEA077A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>
            <a:off x="4961862" y="5599130"/>
            <a:ext cx="1279374" cy="107531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CCEA288-D14F-4542-8C17-6E043A2D2FFD}"/>
              </a:ext>
            </a:extLst>
          </p:cNvPr>
          <p:cNvGrpSpPr>
            <a:grpSpLocks noChangeAspect="1"/>
          </p:cNvGrpSpPr>
          <p:nvPr/>
        </p:nvGrpSpPr>
        <p:grpSpPr>
          <a:xfrm rot="21558487">
            <a:off x="6771791" y="5412395"/>
            <a:ext cx="401466" cy="804672"/>
            <a:chOff x="2867798" y="831594"/>
            <a:chExt cx="1524002" cy="305460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4AB6224-7079-7345-82BA-0CA4531AE965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104" name="Picture 103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9944A075-D0F6-BC44-A870-AE91AC2ED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105" name="Picture 104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BD041194-8689-EC44-8FEB-86102CC2DE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106" name="Picture 105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6811FC88-7703-DE4F-A800-206263045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103" name="Picture 102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4D33E911-73BD-0E4C-8E12-E4E463A4D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429FCB6-3734-5741-974A-9E09EE71360D}"/>
              </a:ext>
            </a:extLst>
          </p:cNvPr>
          <p:cNvGrpSpPr>
            <a:grpSpLocks noChangeAspect="1"/>
          </p:cNvGrpSpPr>
          <p:nvPr/>
        </p:nvGrpSpPr>
        <p:grpSpPr>
          <a:xfrm rot="21558487">
            <a:off x="6819382" y="6080619"/>
            <a:ext cx="401466" cy="804672"/>
            <a:chOff x="-954681" y="-1373746"/>
            <a:chExt cx="602199" cy="120700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372B288-DC21-0E41-B3DF-6413837D7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54681" y="-1373746"/>
              <a:ext cx="602199" cy="1207008"/>
              <a:chOff x="2867798" y="831594"/>
              <a:chExt cx="1524002" cy="3054606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1396A164-63CA-994F-B5E8-32AF4C44B5AE}"/>
                  </a:ext>
                </a:extLst>
              </p:cNvPr>
              <p:cNvGrpSpPr/>
              <p:nvPr/>
            </p:nvGrpSpPr>
            <p:grpSpPr>
              <a:xfrm>
                <a:off x="2867799" y="1295230"/>
                <a:ext cx="1524001" cy="2590970"/>
                <a:chOff x="2867799" y="1295230"/>
                <a:chExt cx="1524001" cy="2590970"/>
              </a:xfrm>
            </p:grpSpPr>
            <p:pic>
              <p:nvPicPr>
                <p:cNvPr id="112" name="Picture 111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19A93117-AD85-C344-B4B5-AD2BB43FE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2222500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36A8A1AB-6526-7149-848B-67CB259F8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799" y="1758865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857C296F-D0DB-904C-863A-7C226623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1295230"/>
                  <a:ext cx="1524000" cy="1663700"/>
                </a:xfrm>
                <a:prstGeom prst="rect">
                  <a:avLst/>
                </a:prstGeom>
              </p:spPr>
            </p:pic>
          </p:grpSp>
          <p:pic>
            <p:nvPicPr>
              <p:cNvPr id="111" name="Picture 110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41CE0628-6B8E-7340-BDC9-BA9E63E3FE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8" y="831594"/>
                <a:ext cx="1524000" cy="1663700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2D88B1E-380B-854F-AB5B-D6398312DAA0}"/>
                </a:ext>
              </a:extLst>
            </p:cNvPr>
            <p:cNvSpPr/>
            <p:nvPr/>
          </p:nvSpPr>
          <p:spPr>
            <a:xfrm>
              <a:off x="-927599" y="-1230936"/>
              <a:ext cx="573180" cy="92088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DB8F09-88B2-C243-800A-64DDD77CF330}"/>
              </a:ext>
            </a:extLst>
          </p:cNvPr>
          <p:cNvGrpSpPr>
            <a:grpSpLocks noChangeAspect="1"/>
          </p:cNvGrpSpPr>
          <p:nvPr/>
        </p:nvGrpSpPr>
        <p:grpSpPr>
          <a:xfrm>
            <a:off x="640961" y="3932965"/>
            <a:ext cx="401466" cy="804672"/>
            <a:chOff x="2867798" y="831594"/>
            <a:chExt cx="1524002" cy="305460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9068FB6-4A2D-3746-AD5E-3278189B3DDE}"/>
                </a:ext>
              </a:extLst>
            </p:cNvPr>
            <p:cNvGrpSpPr/>
            <p:nvPr/>
          </p:nvGrpSpPr>
          <p:grpSpPr>
            <a:xfrm>
              <a:off x="2867799" y="1295230"/>
              <a:ext cx="1524001" cy="2590970"/>
              <a:chOff x="2867799" y="1295230"/>
              <a:chExt cx="1524001" cy="2590970"/>
            </a:xfrm>
          </p:grpSpPr>
          <p:pic>
            <p:nvPicPr>
              <p:cNvPr id="118" name="Picture 117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B803C315-4267-E74F-8437-D8BBB66842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2222500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119" name="Picture 118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A4E6CB6C-1213-0B45-A1DD-495A641FB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9" y="1758865"/>
                <a:ext cx="1524000" cy="1663700"/>
              </a:xfrm>
              <a:prstGeom prst="rect">
                <a:avLst/>
              </a:prstGeom>
            </p:spPr>
          </p:pic>
          <p:pic>
            <p:nvPicPr>
              <p:cNvPr id="120" name="Picture 119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48EAEE14-0DD9-6244-8207-E34B222D7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800" y="1295230"/>
                <a:ext cx="1524000" cy="1663700"/>
              </a:xfrm>
              <a:prstGeom prst="rect">
                <a:avLst/>
              </a:prstGeom>
            </p:spPr>
          </p:pic>
        </p:grpSp>
        <p:pic>
          <p:nvPicPr>
            <p:cNvPr id="117" name="Picture 116" descr="Dog Pen &amp; Ink Illustration Free Stock Photo - Public Domain Pictures">
              <a:extLst>
                <a:ext uri="{FF2B5EF4-FFF2-40B4-BE49-F238E27FC236}">
                  <a16:creationId xmlns:a16="http://schemas.microsoft.com/office/drawing/2014/main" id="{FBD381BF-6E76-C24E-AADA-2628474B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r="17557"/>
            <a:stretch/>
          </p:blipFill>
          <p:spPr>
            <a:xfrm rot="1323444">
              <a:off x="2867798" y="831594"/>
              <a:ext cx="1524000" cy="1663700"/>
            </a:xfrm>
            <a:prstGeom prst="rect">
              <a:avLst/>
            </a:prstGeom>
          </p:spPr>
        </p:pic>
      </p:grpSp>
      <p:pic>
        <p:nvPicPr>
          <p:cNvPr id="121" name="Picture 120" descr="犬&quot;住宅&quot; 無料画像 - Public Domain Pictures">
            <a:extLst>
              <a:ext uri="{FF2B5EF4-FFF2-40B4-BE49-F238E27FC236}">
                <a16:creationId xmlns:a16="http://schemas.microsoft.com/office/drawing/2014/main" id="{CA64F523-A912-E94E-B6EE-282CEAD0D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268" t="21106" r="19276" b="18383"/>
          <a:stretch/>
        </p:blipFill>
        <p:spPr>
          <a:xfrm>
            <a:off x="-166550" y="1513038"/>
            <a:ext cx="1279374" cy="107531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AD89392-6326-EF4A-AE1F-E8844CBE0BE7}"/>
              </a:ext>
            </a:extLst>
          </p:cNvPr>
          <p:cNvSpPr txBox="1"/>
          <p:nvPr/>
        </p:nvSpPr>
        <p:spPr>
          <a:xfrm rot="20223817">
            <a:off x="7424059" y="285102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shelters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3A2EC0-B132-0941-8AF8-2F944AC7F3A1}"/>
              </a:ext>
            </a:extLst>
          </p:cNvPr>
          <p:cNvSpPr txBox="1"/>
          <p:nvPr/>
        </p:nvSpPr>
        <p:spPr>
          <a:xfrm rot="732222">
            <a:off x="7540691" y="761137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Find Dog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89411-82CE-0447-AE94-E36535EA4437}"/>
              </a:ext>
            </a:extLst>
          </p:cNvPr>
          <p:cNvSpPr txBox="1"/>
          <p:nvPr/>
        </p:nvSpPr>
        <p:spPr>
          <a:xfrm rot="2970967">
            <a:off x="7187504" y="1132183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Client.Query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19074CA-9973-DE4A-89F4-45BC200D6261}"/>
              </a:ext>
            </a:extLst>
          </p:cNvPr>
          <p:cNvSpPr txBox="1"/>
          <p:nvPr/>
        </p:nvSpPr>
        <p:spPr>
          <a:xfrm rot="19213329">
            <a:off x="5835149" y="637279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dogShow.ejs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3A91F09-7AB6-3C4D-A282-CABE3B5740CB}"/>
              </a:ext>
            </a:extLst>
          </p:cNvPr>
          <p:cNvSpPr txBox="1"/>
          <p:nvPr/>
        </p:nvSpPr>
        <p:spPr>
          <a:xfrm rot="20759058">
            <a:off x="7256772" y="91341"/>
            <a:ext cx="109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Copperplate" panose="02000504000000020004" pitchFamily="2" charset="77"/>
              </a:rPr>
              <a:t>SUPERAGENT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4BBC7E-58D9-7A4D-80D2-2E81883CB6D9}"/>
              </a:ext>
            </a:extLst>
          </p:cNvPr>
          <p:cNvSpPr txBox="1"/>
          <p:nvPr/>
        </p:nvSpPr>
        <p:spPr>
          <a:xfrm rot="661102">
            <a:off x="5813581" y="6587627"/>
            <a:ext cx="109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Copperplate" panose="02000504000000020004" pitchFamily="2" charset="77"/>
              </a:rPr>
              <a:t>SUPERAGENT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7EA36A6-ED6D-B248-9676-FDCF057C29E5}"/>
              </a:ext>
            </a:extLst>
          </p:cNvPr>
          <p:cNvSpPr txBox="1"/>
          <p:nvPr/>
        </p:nvSpPr>
        <p:spPr>
          <a:xfrm rot="277031">
            <a:off x="4460445" y="6139316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dogDetail.ejs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E2AFA4-78A7-C84C-AD0C-1F15D2F74321}"/>
              </a:ext>
            </a:extLst>
          </p:cNvPr>
          <p:cNvSpPr txBox="1"/>
          <p:nvPr/>
        </p:nvSpPr>
        <p:spPr>
          <a:xfrm rot="19780314">
            <a:off x="7969249" y="5040468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Look for likes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5D969A-5486-0A4A-B095-82347F8F569E}"/>
              </a:ext>
            </a:extLst>
          </p:cNvPr>
          <p:cNvSpPr txBox="1"/>
          <p:nvPr/>
        </p:nvSpPr>
        <p:spPr>
          <a:xfrm rot="2126812">
            <a:off x="7985175" y="5737478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Get Dogs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B941D35-2811-1D46-AF42-33020404A20E}"/>
              </a:ext>
            </a:extLst>
          </p:cNvPr>
          <p:cNvSpPr txBox="1"/>
          <p:nvPr/>
        </p:nvSpPr>
        <p:spPr>
          <a:xfrm rot="1509981">
            <a:off x="6587285" y="5077488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listShow.ejs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F7AC0B1-AD98-B249-9230-96E0B95CC0BB}"/>
              </a:ext>
            </a:extLst>
          </p:cNvPr>
          <p:cNvSpPr txBox="1"/>
          <p:nvPr/>
        </p:nvSpPr>
        <p:spPr>
          <a:xfrm>
            <a:off x="7368119" y="2532782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LIKED Dogs -&gt;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59E36F4-13FD-6745-97EC-AD7CB01880DE}"/>
              </a:ext>
            </a:extLst>
          </p:cNvPr>
          <p:cNvSpPr txBox="1"/>
          <p:nvPr/>
        </p:nvSpPr>
        <p:spPr>
          <a:xfrm>
            <a:off x="7392866" y="2882673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Viewed Dogs -&gt;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E86611-EBB2-1C49-BAE7-D663D5A85E4D}"/>
              </a:ext>
            </a:extLst>
          </p:cNvPr>
          <p:cNvSpPr txBox="1"/>
          <p:nvPr/>
        </p:nvSpPr>
        <p:spPr>
          <a:xfrm rot="637550">
            <a:off x="6047429" y="6421788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shelters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06588C3-BB35-0840-89ED-4D6008074286}"/>
              </a:ext>
            </a:extLst>
          </p:cNvPr>
          <p:cNvSpPr txBox="1"/>
          <p:nvPr/>
        </p:nvSpPr>
        <p:spPr>
          <a:xfrm rot="19860373">
            <a:off x="6025148" y="5890857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Dog Info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A31525E-0B53-2E4D-9AE4-ADBA4A16EF1D}"/>
              </a:ext>
            </a:extLst>
          </p:cNvPr>
          <p:cNvSpPr txBox="1"/>
          <p:nvPr/>
        </p:nvSpPr>
        <p:spPr>
          <a:xfrm rot="1789586">
            <a:off x="802209" y="2476164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About.EJS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131C1B-F762-F64D-B81C-7FC390FE1114}"/>
              </a:ext>
            </a:extLst>
          </p:cNvPr>
          <p:cNvSpPr txBox="1"/>
          <p:nvPr/>
        </p:nvSpPr>
        <p:spPr>
          <a:xfrm rot="1600429">
            <a:off x="1122316" y="4582872"/>
            <a:ext cx="1092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accent6">
                    <a:lumMod val="75000"/>
                  </a:schemeClr>
                </a:solidFill>
                <a:latin typeface="Copperplate" panose="02000504000000020004" pitchFamily="2" charset="77"/>
              </a:rPr>
              <a:t>listSHow.EJS</a:t>
            </a:r>
            <a:endParaRPr lang="en-US" sz="700" dirty="0">
              <a:solidFill>
                <a:schemeClr val="accent6">
                  <a:lumMod val="75000"/>
                </a:schemeClr>
              </a:solidFill>
              <a:latin typeface="Copperplate" panose="02000504000000020004" pitchFamily="2" charset="77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6C21A8-4BE5-A94A-9B58-0AB95FCB3358}"/>
              </a:ext>
            </a:extLst>
          </p:cNvPr>
          <p:cNvGrpSpPr>
            <a:grpSpLocks noChangeAspect="1"/>
          </p:cNvGrpSpPr>
          <p:nvPr/>
        </p:nvGrpSpPr>
        <p:grpSpPr>
          <a:xfrm>
            <a:off x="103341" y="6021367"/>
            <a:ext cx="401466" cy="804672"/>
            <a:chOff x="-954681" y="-1373746"/>
            <a:chExt cx="602199" cy="120700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C494ECE-474D-A349-95F9-5CB57BB152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54681" y="-1373746"/>
              <a:ext cx="602199" cy="1207008"/>
              <a:chOff x="2867798" y="831594"/>
              <a:chExt cx="1524002" cy="3054606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DC10D84-B2C2-C146-9215-3426FC0971F3}"/>
                  </a:ext>
                </a:extLst>
              </p:cNvPr>
              <p:cNvGrpSpPr/>
              <p:nvPr/>
            </p:nvGrpSpPr>
            <p:grpSpPr>
              <a:xfrm>
                <a:off x="2867799" y="1295230"/>
                <a:ext cx="1524001" cy="2590970"/>
                <a:chOff x="2867799" y="1295230"/>
                <a:chExt cx="1524001" cy="2590970"/>
              </a:xfrm>
            </p:grpSpPr>
            <p:pic>
              <p:nvPicPr>
                <p:cNvPr id="143" name="Picture 142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AA18DB0B-35AD-3A42-8CD1-785873204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2222500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144" name="Picture 143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99B6484B-15C9-6941-87CF-4829C911A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799" y="1758865"/>
                  <a:ext cx="1524000" cy="1663700"/>
                </a:xfrm>
                <a:prstGeom prst="rect">
                  <a:avLst/>
                </a:prstGeom>
              </p:spPr>
            </p:pic>
            <p:pic>
              <p:nvPicPr>
                <p:cNvPr id="145" name="Picture 144" descr="Dog Pen &amp; Ink Illustration Free Stock Photo - Public Domain Pictures">
                  <a:extLst>
                    <a:ext uri="{FF2B5EF4-FFF2-40B4-BE49-F238E27FC236}">
                      <a16:creationId xmlns:a16="http://schemas.microsoft.com/office/drawing/2014/main" id="{033323E1-F266-1A42-9557-6B8F9F01C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 r="17557"/>
                <a:stretch/>
              </p:blipFill>
              <p:spPr>
                <a:xfrm rot="1323444">
                  <a:off x="2867800" y="1295230"/>
                  <a:ext cx="1524000" cy="1663700"/>
                </a:xfrm>
                <a:prstGeom prst="rect">
                  <a:avLst/>
                </a:prstGeom>
              </p:spPr>
            </p:pic>
          </p:grpSp>
          <p:pic>
            <p:nvPicPr>
              <p:cNvPr id="142" name="Picture 141" descr="Dog Pen &amp; Ink Illustration Free Stock Photo - Public Domain Pictures">
                <a:extLst>
                  <a:ext uri="{FF2B5EF4-FFF2-40B4-BE49-F238E27FC236}">
                    <a16:creationId xmlns:a16="http://schemas.microsoft.com/office/drawing/2014/main" id="{BCC05B43-C6FC-244D-B47A-DE3A7A4B7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 r="17557"/>
              <a:stretch/>
            </p:blipFill>
            <p:spPr>
              <a:xfrm rot="1323444">
                <a:off x="2867798" y="831594"/>
                <a:ext cx="1524000" cy="1663700"/>
              </a:xfrm>
              <a:prstGeom prst="rect">
                <a:avLst/>
              </a:prstGeom>
            </p:spPr>
          </p:pic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0AFEF1-E458-E740-AC1F-0879FA8AFE49}"/>
                </a:ext>
              </a:extLst>
            </p:cNvPr>
            <p:cNvSpPr/>
            <p:nvPr/>
          </p:nvSpPr>
          <p:spPr>
            <a:xfrm>
              <a:off x="-927599" y="-1230936"/>
              <a:ext cx="573180" cy="92088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F2552C47-8BBB-B84D-926C-197F0B88D12D}"/>
              </a:ext>
            </a:extLst>
          </p:cNvPr>
          <p:cNvSpPr txBox="1"/>
          <p:nvPr/>
        </p:nvSpPr>
        <p:spPr>
          <a:xfrm>
            <a:off x="547144" y="6216654"/>
            <a:ext cx="85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Petfinder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 Database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E1D4DD2-1DC3-F744-B0FD-5C03C41C727D}"/>
              </a:ext>
            </a:extLst>
          </p:cNvPr>
          <p:cNvSpPr txBox="1"/>
          <p:nvPr/>
        </p:nvSpPr>
        <p:spPr>
          <a:xfrm>
            <a:off x="1696143" y="6216654"/>
            <a:ext cx="85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Our Database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49EF7E-ED15-C74D-BC45-C5C1FD9AD1FE}"/>
              </a:ext>
            </a:extLst>
          </p:cNvPr>
          <p:cNvSpPr txBox="1"/>
          <p:nvPr/>
        </p:nvSpPr>
        <p:spPr>
          <a:xfrm>
            <a:off x="3168696" y="6209590"/>
            <a:ext cx="85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opperplate" panose="02000504000000020004" pitchFamily="2" charset="77"/>
              </a:rPr>
              <a:t>Our Server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BD17015-98D8-9243-BC67-F7307F81333E}"/>
              </a:ext>
            </a:extLst>
          </p:cNvPr>
          <p:cNvSpPr/>
          <p:nvPr/>
        </p:nvSpPr>
        <p:spPr>
          <a:xfrm>
            <a:off x="40223" y="6037805"/>
            <a:ext cx="3848872" cy="7623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9317</TotalTime>
  <Words>312</Words>
  <Application>Microsoft Macintosh PowerPoint</Application>
  <PresentationFormat>On-screen Show (4:3)</PresentationFormat>
  <Paragraphs>71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Copperplate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Trainor</dc:creator>
  <cp:lastModifiedBy>Erin Trainor</cp:lastModifiedBy>
  <cp:revision>52</cp:revision>
  <dcterms:created xsi:type="dcterms:W3CDTF">2019-01-12T23:39:23Z</dcterms:created>
  <dcterms:modified xsi:type="dcterms:W3CDTF">2019-01-19T18:42:16Z</dcterms:modified>
</cp:coreProperties>
</file>